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7"/>
  </p:notesMasterIdLst>
  <p:sldIdLst>
    <p:sldId id="286" r:id="rId2"/>
    <p:sldId id="3826" r:id="rId3"/>
    <p:sldId id="3823" r:id="rId4"/>
    <p:sldId id="3822" r:id="rId5"/>
    <p:sldId id="3825" r:id="rId6"/>
    <p:sldId id="3827" r:id="rId7"/>
    <p:sldId id="3829" r:id="rId8"/>
    <p:sldId id="3830" r:id="rId9"/>
    <p:sldId id="3831" r:id="rId10"/>
    <p:sldId id="3832" r:id="rId11"/>
    <p:sldId id="3828" r:id="rId12"/>
    <p:sldId id="3833" r:id="rId13"/>
    <p:sldId id="3836" r:id="rId14"/>
    <p:sldId id="3834" r:id="rId15"/>
    <p:sldId id="383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72" autoAdjust="0"/>
    <p:restoredTop sz="63559" autoAdjust="0"/>
  </p:normalViewPr>
  <p:slideViewPr>
    <p:cSldViewPr snapToGrid="0">
      <p:cViewPr varScale="1">
        <p:scale>
          <a:sx n="70" d="100"/>
          <a:sy n="70" d="100"/>
        </p:scale>
        <p:origin x="1866"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l Cockerill" userId="18e016a3-4c8c-4f35-869c-76fb6d5de823" providerId="ADAL" clId="{9341D705-431C-41B4-BB8A-6D1CFA63BBF5}"/>
    <pc:docChg chg="undo custSel modSld sldOrd">
      <pc:chgData name="Bill Cockerill" userId="18e016a3-4c8c-4f35-869c-76fb6d5de823" providerId="ADAL" clId="{9341D705-431C-41B4-BB8A-6D1CFA63BBF5}" dt="2025-01-27T08:54:16.170" v="647"/>
      <pc:docMkLst>
        <pc:docMk/>
      </pc:docMkLst>
      <pc:sldChg chg="modSp mod modNotesTx">
        <pc:chgData name="Bill Cockerill" userId="18e016a3-4c8c-4f35-869c-76fb6d5de823" providerId="ADAL" clId="{9341D705-431C-41B4-BB8A-6D1CFA63BBF5}" dt="2025-01-27T08:53:31.430" v="645" actId="20577"/>
        <pc:sldMkLst>
          <pc:docMk/>
          <pc:sldMk cId="2453000058" sldId="286"/>
        </pc:sldMkLst>
        <pc:spChg chg="mod">
          <ac:chgData name="Bill Cockerill" userId="18e016a3-4c8c-4f35-869c-76fb6d5de823" providerId="ADAL" clId="{9341D705-431C-41B4-BB8A-6D1CFA63BBF5}" dt="2025-01-24T16:26:37.300" v="1" actId="20577"/>
          <ac:spMkLst>
            <pc:docMk/>
            <pc:sldMk cId="2453000058" sldId="286"/>
            <ac:spMk id="2" creationId="{57718CE3-07A3-0547-9658-FF99BFEA2690}"/>
          </ac:spMkLst>
        </pc:spChg>
        <pc:spChg chg="mod">
          <ac:chgData name="Bill Cockerill" userId="18e016a3-4c8c-4f35-869c-76fb6d5de823" providerId="ADAL" clId="{9341D705-431C-41B4-BB8A-6D1CFA63BBF5}" dt="2025-01-27T08:31:25.925" v="6"/>
          <ac:spMkLst>
            <pc:docMk/>
            <pc:sldMk cId="2453000058" sldId="286"/>
            <ac:spMk id="3" creationId="{CFD851D0-565F-3A40-A2F8-123EED342323}"/>
          </ac:spMkLst>
        </pc:spChg>
      </pc:sldChg>
      <pc:sldChg chg="ord">
        <pc:chgData name="Bill Cockerill" userId="18e016a3-4c8c-4f35-869c-76fb6d5de823" providerId="ADAL" clId="{9341D705-431C-41B4-BB8A-6D1CFA63BBF5}" dt="2025-01-27T08:54:16.170" v="647"/>
        <pc:sldMkLst>
          <pc:docMk/>
          <pc:sldMk cId="818981743" sldId="3826"/>
        </pc:sldMkLst>
      </pc:sldChg>
    </pc:docChg>
  </pc:docChgLst>
  <pc:docChgLst>
    <pc:chgData name="Ashray Shetty" userId="S::ashray.shetty@corndel.com::7c1f28ff-cbf2-4e51-a216-b06f2ccf93a0" providerId="AD" clId="Web-{6B12C160-6583-E86C-2D5D-ADDB8CCD1432}"/>
    <pc:docChg chg="addSld delSld modSld sldOrd">
      <pc:chgData name="Ashray Shetty" userId="S::ashray.shetty@corndel.com::7c1f28ff-cbf2-4e51-a216-b06f2ccf93a0" providerId="AD" clId="Web-{6B12C160-6583-E86C-2D5D-ADDB8CCD1432}" dt="2024-12-19T01:45:51.012" v="1009" actId="1076"/>
      <pc:docMkLst>
        <pc:docMk/>
      </pc:docMkLst>
      <pc:sldChg chg="modSp">
        <pc:chgData name="Ashray Shetty" userId="S::ashray.shetty@corndel.com::7c1f28ff-cbf2-4e51-a216-b06f2ccf93a0" providerId="AD" clId="Web-{6B12C160-6583-E86C-2D5D-ADDB8CCD1432}" dt="2024-12-19T01:33:16.184" v="970" actId="20577"/>
        <pc:sldMkLst>
          <pc:docMk/>
          <pc:sldMk cId="109857222" sldId="256"/>
        </pc:sldMkLst>
      </pc:sldChg>
      <pc:sldChg chg="modSp add ord">
        <pc:chgData name="Ashray Shetty" userId="S::ashray.shetty@corndel.com::7c1f28ff-cbf2-4e51-a216-b06f2ccf93a0" providerId="AD" clId="Web-{6B12C160-6583-E86C-2D5D-ADDB8CCD1432}" dt="2024-12-18T23:23:51.495" v="14" actId="1076"/>
        <pc:sldMkLst>
          <pc:docMk/>
          <pc:sldMk cId="2453000058" sldId="286"/>
        </pc:sldMkLst>
        <pc:spChg chg="mod">
          <ac:chgData name="Ashray Shetty" userId="S::ashray.shetty@corndel.com::7c1f28ff-cbf2-4e51-a216-b06f2ccf93a0" providerId="AD" clId="Web-{6B12C160-6583-E86C-2D5D-ADDB8CCD1432}" dt="2024-12-18T23:22:50.195" v="5" actId="1076"/>
          <ac:spMkLst>
            <pc:docMk/>
            <pc:sldMk cId="2453000058" sldId="286"/>
            <ac:spMk id="2" creationId="{57718CE3-07A3-0547-9658-FF99BFEA2690}"/>
          </ac:spMkLst>
        </pc:spChg>
        <pc:spChg chg="mod">
          <ac:chgData name="Ashray Shetty" userId="S::ashray.shetty@corndel.com::7c1f28ff-cbf2-4e51-a216-b06f2ccf93a0" providerId="AD" clId="Web-{6B12C160-6583-E86C-2D5D-ADDB8CCD1432}" dt="2024-12-18T23:23:51.495" v="14" actId="1076"/>
          <ac:spMkLst>
            <pc:docMk/>
            <pc:sldMk cId="2453000058" sldId="286"/>
            <ac:spMk id="3" creationId="{CFD851D0-565F-3A40-A2F8-123EED342323}"/>
          </ac:spMkLst>
        </pc:spChg>
      </pc:sldChg>
      <pc:sldChg chg="modSp new">
        <pc:chgData name="Ashray Shetty" userId="S::ashray.shetty@corndel.com::7c1f28ff-cbf2-4e51-a216-b06f2ccf93a0" providerId="AD" clId="Web-{6B12C160-6583-E86C-2D5D-ADDB8CCD1432}" dt="2024-12-18T23:34:35.098" v="219" actId="20577"/>
        <pc:sldMkLst>
          <pc:docMk/>
          <pc:sldMk cId="2155199374" sldId="287"/>
        </pc:sldMkLst>
      </pc:sldChg>
      <pc:sldChg chg="addSp delSp modSp add">
        <pc:chgData name="Ashray Shetty" userId="S::ashray.shetty@corndel.com::7c1f28ff-cbf2-4e51-a216-b06f2ccf93a0" providerId="AD" clId="Web-{6B12C160-6583-E86C-2D5D-ADDB8CCD1432}" dt="2024-12-19T00:05:03.209" v="273" actId="1076"/>
        <pc:sldMkLst>
          <pc:docMk/>
          <pc:sldMk cId="814070064" sldId="849"/>
        </pc:sldMkLst>
      </pc:sldChg>
      <pc:sldChg chg="addSp delSp modSp new modNotes">
        <pc:chgData name="Ashray Shetty" userId="S::ashray.shetty@corndel.com::7c1f28ff-cbf2-4e51-a216-b06f2ccf93a0" providerId="AD" clId="Web-{6B12C160-6583-E86C-2D5D-ADDB8CCD1432}" dt="2024-12-19T01:19:26.885" v="789"/>
        <pc:sldMkLst>
          <pc:docMk/>
          <pc:sldMk cId="3339426816" sldId="850"/>
        </pc:sldMkLst>
      </pc:sldChg>
      <pc:sldChg chg="addSp delSp modSp new modNotes">
        <pc:chgData name="Ashray Shetty" userId="S::ashray.shetty@corndel.com::7c1f28ff-cbf2-4e51-a216-b06f2ccf93a0" providerId="AD" clId="Web-{6B12C160-6583-E86C-2D5D-ADDB8CCD1432}" dt="2024-12-19T01:42:52.821" v="973"/>
        <pc:sldMkLst>
          <pc:docMk/>
          <pc:sldMk cId="1929075339" sldId="851"/>
        </pc:sldMkLst>
      </pc:sldChg>
      <pc:sldChg chg="modSp new modNotes">
        <pc:chgData name="Ashray Shetty" userId="S::ashray.shetty@corndel.com::7c1f28ff-cbf2-4e51-a216-b06f2ccf93a0" providerId="AD" clId="Web-{6B12C160-6583-E86C-2D5D-ADDB8CCD1432}" dt="2024-12-19T01:11:33.046" v="639"/>
        <pc:sldMkLst>
          <pc:docMk/>
          <pc:sldMk cId="1819202613" sldId="852"/>
        </pc:sldMkLst>
      </pc:sldChg>
      <pc:sldChg chg="new del">
        <pc:chgData name="Ashray Shetty" userId="S::ashray.shetty@corndel.com::7c1f28ff-cbf2-4e51-a216-b06f2ccf93a0" providerId="AD" clId="Web-{6B12C160-6583-E86C-2D5D-ADDB8CCD1432}" dt="2024-12-19T01:12:33.220" v="643"/>
        <pc:sldMkLst>
          <pc:docMk/>
          <pc:sldMk cId="562360052" sldId="853"/>
        </pc:sldMkLst>
      </pc:sldChg>
      <pc:sldChg chg="addSp delSp modSp add replId modNotes">
        <pc:chgData name="Ashray Shetty" userId="S::ashray.shetty@corndel.com::7c1f28ff-cbf2-4e51-a216-b06f2ccf93a0" providerId="AD" clId="Web-{6B12C160-6583-E86C-2D5D-ADDB8CCD1432}" dt="2024-12-19T01:17:56.430" v="770"/>
        <pc:sldMkLst>
          <pc:docMk/>
          <pc:sldMk cId="1808923135" sldId="853"/>
        </pc:sldMkLst>
      </pc:sldChg>
      <pc:sldChg chg="modSp add ord replId modNotes">
        <pc:chgData name="Ashray Shetty" userId="S::ashray.shetty@corndel.com::7c1f28ff-cbf2-4e51-a216-b06f2ccf93a0" providerId="AD" clId="Web-{6B12C160-6583-E86C-2D5D-ADDB8CCD1432}" dt="2024-12-19T01:43:29.478" v="978"/>
        <pc:sldMkLst>
          <pc:docMk/>
          <pc:sldMk cId="1137059305" sldId="854"/>
        </pc:sldMkLst>
      </pc:sldChg>
      <pc:sldChg chg="modSp add ord replId">
        <pc:chgData name="Ashray Shetty" userId="S::ashray.shetty@corndel.com::7c1f28ff-cbf2-4e51-a216-b06f2ccf93a0" providerId="AD" clId="Web-{6B12C160-6583-E86C-2D5D-ADDB8CCD1432}" dt="2024-12-19T01:43:06.946" v="976"/>
        <pc:sldMkLst>
          <pc:docMk/>
          <pc:sldMk cId="1185688107" sldId="855"/>
        </pc:sldMkLst>
      </pc:sldChg>
      <pc:sldChg chg="delSp modSp add ord replId">
        <pc:chgData name="Ashray Shetty" userId="S::ashray.shetty@corndel.com::7c1f28ff-cbf2-4e51-a216-b06f2ccf93a0" providerId="AD" clId="Web-{6B12C160-6583-E86C-2D5D-ADDB8CCD1432}" dt="2024-12-19T01:43:46.134" v="979"/>
        <pc:sldMkLst>
          <pc:docMk/>
          <pc:sldMk cId="30679502" sldId="856"/>
        </pc:sldMkLst>
      </pc:sldChg>
      <pc:sldChg chg="add replId modNotes">
        <pc:chgData name="Ashray Shetty" userId="S::ashray.shetty@corndel.com::7c1f28ff-cbf2-4e51-a216-b06f2ccf93a0" providerId="AD" clId="Web-{6B12C160-6583-E86C-2D5D-ADDB8CCD1432}" dt="2024-12-19T01:30:10.587" v="922"/>
        <pc:sldMkLst>
          <pc:docMk/>
          <pc:sldMk cId="1395262452" sldId="857"/>
        </pc:sldMkLst>
      </pc:sldChg>
      <pc:sldChg chg="modSp add replId modNotes">
        <pc:chgData name="Ashray Shetty" userId="S::ashray.shetty@corndel.com::7c1f28ff-cbf2-4e51-a216-b06f2ccf93a0" providerId="AD" clId="Web-{6B12C160-6583-E86C-2D5D-ADDB8CCD1432}" dt="2024-12-19T01:32:35.715" v="960"/>
        <pc:sldMkLst>
          <pc:docMk/>
          <pc:sldMk cId="1398272409" sldId="858"/>
        </pc:sldMkLst>
      </pc:sldChg>
      <pc:sldChg chg="add">
        <pc:chgData name="Ashray Shetty" userId="S::ashray.shetty@corndel.com::7c1f28ff-cbf2-4e51-a216-b06f2ccf93a0" providerId="AD" clId="Web-{6B12C160-6583-E86C-2D5D-ADDB8CCD1432}" dt="2024-12-19T01:45:10.683" v="981"/>
        <pc:sldMkLst>
          <pc:docMk/>
          <pc:sldMk cId="3679979811" sldId="3799"/>
        </pc:sldMkLst>
      </pc:sldChg>
      <pc:sldChg chg="add">
        <pc:chgData name="Ashray Shetty" userId="S::ashray.shetty@corndel.com::7c1f28ff-cbf2-4e51-a216-b06f2ccf93a0" providerId="AD" clId="Web-{6B12C160-6583-E86C-2D5D-ADDB8CCD1432}" dt="2024-12-19T01:45:10.699" v="982"/>
        <pc:sldMkLst>
          <pc:docMk/>
          <pc:sldMk cId="1623702521" sldId="3802"/>
        </pc:sldMkLst>
      </pc:sldChg>
      <pc:sldChg chg="add">
        <pc:chgData name="Ashray Shetty" userId="S::ashray.shetty@corndel.com::7c1f28ff-cbf2-4e51-a216-b06f2ccf93a0" providerId="AD" clId="Web-{6B12C160-6583-E86C-2D5D-ADDB8CCD1432}" dt="2024-12-19T01:45:10.714" v="983"/>
        <pc:sldMkLst>
          <pc:docMk/>
          <pc:sldMk cId="1904630088" sldId="3803"/>
        </pc:sldMkLst>
      </pc:sldChg>
      <pc:sldChg chg="add">
        <pc:chgData name="Ashray Shetty" userId="S::ashray.shetty@corndel.com::7c1f28ff-cbf2-4e51-a216-b06f2ccf93a0" providerId="AD" clId="Web-{6B12C160-6583-E86C-2D5D-ADDB8CCD1432}" dt="2024-12-19T01:45:10.730" v="985"/>
        <pc:sldMkLst>
          <pc:docMk/>
          <pc:sldMk cId="412351887" sldId="3804"/>
        </pc:sldMkLst>
      </pc:sldChg>
      <pc:sldChg chg="add">
        <pc:chgData name="Ashray Shetty" userId="S::ashray.shetty@corndel.com::7c1f28ff-cbf2-4e51-a216-b06f2ccf93a0" providerId="AD" clId="Web-{6B12C160-6583-E86C-2D5D-ADDB8CCD1432}" dt="2024-12-19T01:45:10.714" v="984"/>
        <pc:sldMkLst>
          <pc:docMk/>
          <pc:sldMk cId="366618721" sldId="3805"/>
        </pc:sldMkLst>
      </pc:sldChg>
      <pc:sldChg chg="add">
        <pc:chgData name="Ashray Shetty" userId="S::ashray.shetty@corndel.com::7c1f28ff-cbf2-4e51-a216-b06f2ccf93a0" providerId="AD" clId="Web-{6B12C160-6583-E86C-2D5D-ADDB8CCD1432}" dt="2024-12-19T01:45:10.745" v="986"/>
        <pc:sldMkLst>
          <pc:docMk/>
          <pc:sldMk cId="2502471359" sldId="3806"/>
        </pc:sldMkLst>
      </pc:sldChg>
      <pc:sldChg chg="add">
        <pc:chgData name="Ashray Shetty" userId="S::ashray.shetty@corndel.com::7c1f28ff-cbf2-4e51-a216-b06f2ccf93a0" providerId="AD" clId="Web-{6B12C160-6583-E86C-2D5D-ADDB8CCD1432}" dt="2024-12-19T01:45:10.761" v="987"/>
        <pc:sldMkLst>
          <pc:docMk/>
          <pc:sldMk cId="1531314302" sldId="3807"/>
        </pc:sldMkLst>
      </pc:sldChg>
      <pc:sldChg chg="add">
        <pc:chgData name="Ashray Shetty" userId="S::ashray.shetty@corndel.com::7c1f28ff-cbf2-4e51-a216-b06f2ccf93a0" providerId="AD" clId="Web-{6B12C160-6583-E86C-2D5D-ADDB8CCD1432}" dt="2024-12-19T01:45:10.761" v="988"/>
        <pc:sldMkLst>
          <pc:docMk/>
          <pc:sldMk cId="3777504095" sldId="3808"/>
        </pc:sldMkLst>
      </pc:sldChg>
      <pc:sldChg chg="add">
        <pc:chgData name="Ashray Shetty" userId="S::ashray.shetty@corndel.com::7c1f28ff-cbf2-4e51-a216-b06f2ccf93a0" providerId="AD" clId="Web-{6B12C160-6583-E86C-2D5D-ADDB8CCD1432}" dt="2024-12-19T01:45:10.777" v="989"/>
        <pc:sldMkLst>
          <pc:docMk/>
          <pc:sldMk cId="1688164775" sldId="3809"/>
        </pc:sldMkLst>
      </pc:sldChg>
      <pc:sldChg chg="add">
        <pc:chgData name="Ashray Shetty" userId="S::ashray.shetty@corndel.com::7c1f28ff-cbf2-4e51-a216-b06f2ccf93a0" providerId="AD" clId="Web-{6B12C160-6583-E86C-2D5D-ADDB8CCD1432}" dt="2024-12-19T01:45:10.792" v="990"/>
        <pc:sldMkLst>
          <pc:docMk/>
          <pc:sldMk cId="324667200" sldId="3812"/>
        </pc:sldMkLst>
      </pc:sldChg>
      <pc:sldChg chg="add">
        <pc:chgData name="Ashray Shetty" userId="S::ashray.shetty@corndel.com::7c1f28ff-cbf2-4e51-a216-b06f2ccf93a0" providerId="AD" clId="Web-{6B12C160-6583-E86C-2D5D-ADDB8CCD1432}" dt="2024-12-19T01:45:10.792" v="991"/>
        <pc:sldMkLst>
          <pc:docMk/>
          <pc:sldMk cId="1022558800" sldId="3813"/>
        </pc:sldMkLst>
      </pc:sldChg>
      <pc:sldChg chg="add">
        <pc:chgData name="Ashray Shetty" userId="S::ashray.shetty@corndel.com::7c1f28ff-cbf2-4e51-a216-b06f2ccf93a0" providerId="AD" clId="Web-{6B12C160-6583-E86C-2D5D-ADDB8CCD1432}" dt="2024-12-19T01:45:10.808" v="992"/>
        <pc:sldMkLst>
          <pc:docMk/>
          <pc:sldMk cId="751524109" sldId="3814"/>
        </pc:sldMkLst>
      </pc:sldChg>
      <pc:sldChg chg="add">
        <pc:chgData name="Ashray Shetty" userId="S::ashray.shetty@corndel.com::7c1f28ff-cbf2-4e51-a216-b06f2ccf93a0" providerId="AD" clId="Web-{6B12C160-6583-E86C-2D5D-ADDB8CCD1432}" dt="2024-12-19T01:45:10.824" v="993"/>
        <pc:sldMkLst>
          <pc:docMk/>
          <pc:sldMk cId="1473706176" sldId="3815"/>
        </pc:sldMkLst>
      </pc:sldChg>
      <pc:sldChg chg="add">
        <pc:chgData name="Ashray Shetty" userId="S::ashray.shetty@corndel.com::7c1f28ff-cbf2-4e51-a216-b06f2ccf93a0" providerId="AD" clId="Web-{6B12C160-6583-E86C-2D5D-ADDB8CCD1432}" dt="2024-12-19T01:45:10.839" v="994"/>
        <pc:sldMkLst>
          <pc:docMk/>
          <pc:sldMk cId="3886090420" sldId="3816"/>
        </pc:sldMkLst>
      </pc:sldChg>
      <pc:sldChg chg="add">
        <pc:chgData name="Ashray Shetty" userId="S::ashray.shetty@corndel.com::7c1f28ff-cbf2-4e51-a216-b06f2ccf93a0" providerId="AD" clId="Web-{6B12C160-6583-E86C-2D5D-ADDB8CCD1432}" dt="2024-12-19T01:44:41.979" v="980"/>
        <pc:sldMkLst>
          <pc:docMk/>
          <pc:sldMk cId="87820016" sldId="3818"/>
        </pc:sldMkLst>
      </pc:sldChg>
      <pc:sldChg chg="addSp delSp modSp add replId">
        <pc:chgData name="Ashray Shetty" userId="S::ashray.shetty@corndel.com::7c1f28ff-cbf2-4e51-a216-b06f2ccf93a0" providerId="AD" clId="Web-{6B12C160-6583-E86C-2D5D-ADDB8CCD1432}" dt="2024-12-19T01:45:51.012" v="1009" actId="1076"/>
        <pc:sldMkLst>
          <pc:docMk/>
          <pc:sldMk cId="1256855958" sldId="3819"/>
        </pc:sldMkLst>
      </pc:sldChg>
      <pc:sldMasterChg chg="addSldLayout">
        <pc:chgData name="Ashray Shetty" userId="S::ashray.shetty@corndel.com::7c1f28ff-cbf2-4e51-a216-b06f2ccf93a0" providerId="AD" clId="Web-{6B12C160-6583-E86C-2D5D-ADDB8CCD1432}" dt="2024-12-19T01:44:41.979" v="980"/>
        <pc:sldMasterMkLst>
          <pc:docMk/>
          <pc:sldMasterMk cId="2460954070" sldId="2147483660"/>
        </pc:sldMasterMkLst>
        <pc:sldLayoutChg chg="add">
          <pc:chgData name="Ashray Shetty" userId="S::ashray.shetty@corndel.com::7c1f28ff-cbf2-4e51-a216-b06f2ccf93a0" providerId="AD" clId="Web-{6B12C160-6583-E86C-2D5D-ADDB8CCD1432}" dt="2024-12-18T23:21:48.240" v="0"/>
          <pc:sldLayoutMkLst>
            <pc:docMk/>
            <pc:sldMasterMk cId="2460954070" sldId="2147483660"/>
            <pc:sldLayoutMk cId="1147191247" sldId="2147483672"/>
          </pc:sldLayoutMkLst>
        </pc:sldLayoutChg>
        <pc:sldLayoutChg chg="add">
          <pc:chgData name="Ashray Shetty" userId="S::ashray.shetty@corndel.com::7c1f28ff-cbf2-4e51-a216-b06f2ccf93a0" providerId="AD" clId="Web-{6B12C160-6583-E86C-2D5D-ADDB8CCD1432}" dt="2024-12-19T01:44:41.979" v="980"/>
          <pc:sldLayoutMkLst>
            <pc:docMk/>
            <pc:sldMasterMk cId="2460954070" sldId="2147483660"/>
            <pc:sldLayoutMk cId="199434564" sldId="2147483673"/>
          </pc:sldLayoutMkLst>
        </pc:sldLayoutChg>
      </pc:sldMasterChg>
    </pc:docChg>
  </pc:docChgLst>
  <pc:docChgLst>
    <pc:chgData name="Bill Cockerill" userId="18e016a3-4c8c-4f35-869c-76fb6d5de823" providerId="ADAL" clId="{58079425-6E90-42E9-80F7-27D8D0D0F114}"/>
    <pc:docChg chg="custSel addSld modSld sldOrd">
      <pc:chgData name="Bill Cockerill" userId="18e016a3-4c8c-4f35-869c-76fb6d5de823" providerId="ADAL" clId="{58079425-6E90-42E9-80F7-27D8D0D0F114}" dt="2025-01-07T11:34:28.637" v="1630" actId="6549"/>
      <pc:docMkLst>
        <pc:docMk/>
      </pc:docMkLst>
      <pc:sldChg chg="ord">
        <pc:chgData name="Bill Cockerill" userId="18e016a3-4c8c-4f35-869c-76fb6d5de823" providerId="ADAL" clId="{58079425-6E90-42E9-80F7-27D8D0D0F114}" dt="2025-01-07T09:53:14.353" v="52"/>
        <pc:sldMkLst>
          <pc:docMk/>
          <pc:sldMk cId="1185688107" sldId="855"/>
        </pc:sldMkLst>
      </pc:sldChg>
      <pc:sldChg chg="addSp modSp">
        <pc:chgData name="Bill Cockerill" userId="18e016a3-4c8c-4f35-869c-76fb6d5de823" providerId="ADAL" clId="{58079425-6E90-42E9-80F7-27D8D0D0F114}" dt="2025-01-07T09:40:01.102" v="3" actId="931"/>
        <pc:sldMkLst>
          <pc:docMk/>
          <pc:sldMk cId="67737748" sldId="3822"/>
        </pc:sldMkLst>
        <pc:picChg chg="add mod">
          <ac:chgData name="Bill Cockerill" userId="18e016a3-4c8c-4f35-869c-76fb6d5de823" providerId="ADAL" clId="{58079425-6E90-42E9-80F7-27D8D0D0F114}" dt="2025-01-07T09:40:01.102" v="3" actId="931"/>
          <ac:picMkLst>
            <pc:docMk/>
            <pc:sldMk cId="67737748" sldId="3822"/>
            <ac:picMk id="6" creationId="{DA8EDE1C-7344-B8DA-3ECD-0D6FC87BC3D6}"/>
          </ac:picMkLst>
        </pc:picChg>
      </pc:sldChg>
      <pc:sldChg chg="addSp modSp add ord">
        <pc:chgData name="Bill Cockerill" userId="18e016a3-4c8c-4f35-869c-76fb6d5de823" providerId="ADAL" clId="{58079425-6E90-42E9-80F7-27D8D0D0F114}" dt="2025-01-07T09:41:47.617" v="4" actId="931"/>
        <pc:sldMkLst>
          <pc:docMk/>
          <pc:sldMk cId="416264940" sldId="3823"/>
        </pc:sldMkLst>
        <pc:picChg chg="add mod">
          <ac:chgData name="Bill Cockerill" userId="18e016a3-4c8c-4f35-869c-76fb6d5de823" providerId="ADAL" clId="{58079425-6E90-42E9-80F7-27D8D0D0F114}" dt="2025-01-07T09:41:47.617" v="4" actId="931"/>
          <ac:picMkLst>
            <pc:docMk/>
            <pc:sldMk cId="416264940" sldId="3823"/>
            <ac:picMk id="5" creationId="{0056C7D9-1435-E954-5C2F-685E31F9E11B}"/>
          </ac:picMkLst>
        </pc:picChg>
      </pc:sldChg>
      <pc:sldChg chg="addSp modSp add">
        <pc:chgData name="Bill Cockerill" userId="18e016a3-4c8c-4f35-869c-76fb6d5de823" providerId="ADAL" clId="{58079425-6E90-42E9-80F7-27D8D0D0F114}" dt="2025-01-07T09:42:33.166" v="6"/>
        <pc:sldMkLst>
          <pc:docMk/>
          <pc:sldMk cId="2511102428" sldId="3825"/>
        </pc:sldMkLst>
        <pc:spChg chg="add mod">
          <ac:chgData name="Bill Cockerill" userId="18e016a3-4c8c-4f35-869c-76fb6d5de823" providerId="ADAL" clId="{58079425-6E90-42E9-80F7-27D8D0D0F114}" dt="2025-01-07T09:42:33.166" v="6"/>
          <ac:spMkLst>
            <pc:docMk/>
            <pc:sldMk cId="2511102428" sldId="3825"/>
            <ac:spMk id="7" creationId="{E57663D1-7E1C-BC99-E79F-C9AD9D190807}"/>
          </ac:spMkLst>
        </pc:spChg>
      </pc:sldChg>
      <pc:sldChg chg="modSp">
        <pc:chgData name="Bill Cockerill" userId="18e016a3-4c8c-4f35-869c-76fb6d5de823" providerId="ADAL" clId="{58079425-6E90-42E9-80F7-27D8D0D0F114}" dt="2025-01-07T09:51:08.348" v="51"/>
        <pc:sldMkLst>
          <pc:docMk/>
          <pc:sldMk cId="818981743" sldId="3826"/>
        </pc:sldMkLst>
        <pc:graphicFrameChg chg="mod">
          <ac:chgData name="Bill Cockerill" userId="18e016a3-4c8c-4f35-869c-76fb6d5de823" providerId="ADAL" clId="{58079425-6E90-42E9-80F7-27D8D0D0F114}" dt="2025-01-07T09:51:08.348" v="51"/>
          <ac:graphicFrameMkLst>
            <pc:docMk/>
            <pc:sldMk cId="818981743" sldId="3826"/>
            <ac:graphicFrameMk id="5" creationId="{47293C60-11FB-2F32-2F41-066586C55350}"/>
          </ac:graphicFrameMkLst>
        </pc:graphicFrameChg>
      </pc:sldChg>
      <pc:sldChg chg="addSp modSp">
        <pc:chgData name="Bill Cockerill" userId="18e016a3-4c8c-4f35-869c-76fb6d5de823" providerId="ADAL" clId="{58079425-6E90-42E9-80F7-27D8D0D0F114}" dt="2025-01-07T09:56:55.742" v="56" actId="931"/>
        <pc:sldMkLst>
          <pc:docMk/>
          <pc:sldMk cId="2632232699" sldId="3827"/>
        </pc:sldMkLst>
        <pc:picChg chg="add mod">
          <ac:chgData name="Bill Cockerill" userId="18e016a3-4c8c-4f35-869c-76fb6d5de823" providerId="ADAL" clId="{58079425-6E90-42E9-80F7-27D8D0D0F114}" dt="2025-01-07T09:56:55.742" v="56" actId="931"/>
          <ac:picMkLst>
            <pc:docMk/>
            <pc:sldMk cId="2632232699" sldId="3827"/>
            <ac:picMk id="5" creationId="{A8550E0E-0700-769D-751D-1F31B1EF34A7}"/>
          </ac:picMkLst>
        </pc:picChg>
      </pc:sldChg>
      <pc:sldChg chg="addSp modSp add ord">
        <pc:chgData name="Bill Cockerill" userId="18e016a3-4c8c-4f35-869c-76fb6d5de823" providerId="ADAL" clId="{58079425-6E90-42E9-80F7-27D8D0D0F114}" dt="2025-01-07T09:57:47.408" v="57" actId="931"/>
        <pc:sldMkLst>
          <pc:docMk/>
          <pc:sldMk cId="923502546" sldId="3828"/>
        </pc:sldMkLst>
        <pc:picChg chg="add mod">
          <ac:chgData name="Bill Cockerill" userId="18e016a3-4c8c-4f35-869c-76fb6d5de823" providerId="ADAL" clId="{58079425-6E90-42E9-80F7-27D8D0D0F114}" dt="2025-01-07T09:57:47.408" v="57" actId="931"/>
          <ac:picMkLst>
            <pc:docMk/>
            <pc:sldMk cId="923502546" sldId="3828"/>
            <ac:picMk id="5" creationId="{28DCB303-7BB1-65BD-C7FC-8F6DEF1A6E8A}"/>
          </ac:picMkLst>
        </pc:picChg>
      </pc:sldChg>
      <pc:sldChg chg="addSp modSp">
        <pc:chgData name="Bill Cockerill" userId="18e016a3-4c8c-4f35-869c-76fb6d5de823" providerId="ADAL" clId="{58079425-6E90-42E9-80F7-27D8D0D0F114}" dt="2025-01-07T10:08:14.984" v="62" actId="931"/>
        <pc:sldMkLst>
          <pc:docMk/>
          <pc:sldMk cId="2412648246" sldId="3829"/>
        </pc:sldMkLst>
        <pc:picChg chg="add mod">
          <ac:chgData name="Bill Cockerill" userId="18e016a3-4c8c-4f35-869c-76fb6d5de823" providerId="ADAL" clId="{58079425-6E90-42E9-80F7-27D8D0D0F114}" dt="2025-01-07T10:08:14.984" v="62" actId="931"/>
          <ac:picMkLst>
            <pc:docMk/>
            <pc:sldMk cId="2412648246" sldId="3829"/>
            <ac:picMk id="5" creationId="{A2558652-3E0F-5A8A-CF13-D9856EAA076F}"/>
          </ac:picMkLst>
        </pc:picChg>
      </pc:sldChg>
      <pc:sldChg chg="addSp delSp modSp">
        <pc:chgData name="Bill Cockerill" userId="18e016a3-4c8c-4f35-869c-76fb6d5de823" providerId="ADAL" clId="{58079425-6E90-42E9-80F7-27D8D0D0F114}" dt="2025-01-07T10:00:37.354" v="60"/>
        <pc:sldMkLst>
          <pc:docMk/>
          <pc:sldMk cId="2863883479" sldId="3829"/>
        </pc:sldMkLst>
      </pc:sldChg>
      <pc:sldChg chg="addSp modSp add">
        <pc:chgData name="Bill Cockerill" userId="18e016a3-4c8c-4f35-869c-76fb6d5de823" providerId="ADAL" clId="{58079425-6E90-42E9-80F7-27D8D0D0F114}" dt="2025-01-07T10:09:54.877" v="63" actId="931"/>
        <pc:sldMkLst>
          <pc:docMk/>
          <pc:sldMk cId="2606635539" sldId="3830"/>
        </pc:sldMkLst>
        <pc:picChg chg="add mod">
          <ac:chgData name="Bill Cockerill" userId="18e016a3-4c8c-4f35-869c-76fb6d5de823" providerId="ADAL" clId="{58079425-6E90-42E9-80F7-27D8D0D0F114}" dt="2025-01-07T10:09:54.877" v="63" actId="931"/>
          <ac:picMkLst>
            <pc:docMk/>
            <pc:sldMk cId="2606635539" sldId="3830"/>
            <ac:picMk id="5" creationId="{A481F3EA-6DE8-8028-2A8B-C68DE2A2C30C}"/>
          </ac:picMkLst>
        </pc:picChg>
      </pc:sldChg>
      <pc:sldChg chg="addSp modSp mod">
        <pc:chgData name="Bill Cockerill" userId="18e016a3-4c8c-4f35-869c-76fb6d5de823" providerId="ADAL" clId="{58079425-6E90-42E9-80F7-27D8D0D0F114}" dt="2025-01-07T11:34:28.637" v="1630" actId="6549"/>
        <pc:sldMkLst>
          <pc:docMk/>
          <pc:sldMk cId="271086393" sldId="3831"/>
        </pc:sldMkLst>
        <pc:spChg chg="add mod">
          <ac:chgData name="Bill Cockerill" userId="18e016a3-4c8c-4f35-869c-76fb6d5de823" providerId="ADAL" clId="{58079425-6E90-42E9-80F7-27D8D0D0F114}" dt="2025-01-07T11:34:28.637" v="1630" actId="6549"/>
          <ac:spMkLst>
            <pc:docMk/>
            <pc:sldMk cId="271086393" sldId="3831"/>
            <ac:spMk id="4" creationId="{84D24678-C437-84AA-8511-7D96D435F00E}"/>
          </ac:spMkLst>
        </pc:spChg>
      </pc:sldChg>
      <pc:sldChg chg="addSp modSp">
        <pc:chgData name="Bill Cockerill" userId="18e016a3-4c8c-4f35-869c-76fb6d5de823" providerId="ADAL" clId="{58079425-6E90-42E9-80F7-27D8D0D0F114}" dt="2025-01-07T10:27:27.523" v="65"/>
        <pc:sldMkLst>
          <pc:docMk/>
          <pc:sldMk cId="3252148373" sldId="3832"/>
        </pc:sldMkLst>
        <pc:spChg chg="add mod">
          <ac:chgData name="Bill Cockerill" userId="18e016a3-4c8c-4f35-869c-76fb6d5de823" providerId="ADAL" clId="{58079425-6E90-42E9-80F7-27D8D0D0F114}" dt="2025-01-07T10:27:27.523" v="65"/>
          <ac:spMkLst>
            <pc:docMk/>
            <pc:sldMk cId="3252148373" sldId="3832"/>
            <ac:spMk id="5" creationId="{F5D6DFEA-3A10-CCBF-81B7-AF8AF1F3A3AA}"/>
          </ac:spMkLst>
        </pc:spChg>
      </pc:sldChg>
      <pc:sldChg chg="modSp ord">
        <pc:chgData name="Bill Cockerill" userId="18e016a3-4c8c-4f35-869c-76fb6d5de823" providerId="ADAL" clId="{58079425-6E90-42E9-80F7-27D8D0D0F114}" dt="2025-01-07T11:14:43.504" v="1396"/>
        <pc:sldMkLst>
          <pc:docMk/>
          <pc:sldMk cId="3201908350" sldId="3833"/>
        </pc:sldMkLst>
        <pc:graphicFrameChg chg="mod">
          <ac:chgData name="Bill Cockerill" userId="18e016a3-4c8c-4f35-869c-76fb6d5de823" providerId="ADAL" clId="{58079425-6E90-42E9-80F7-27D8D0D0F114}" dt="2025-01-07T11:14:43.504" v="1396"/>
          <ac:graphicFrameMkLst>
            <pc:docMk/>
            <pc:sldMk cId="3201908350" sldId="3833"/>
            <ac:graphicFrameMk id="4" creationId="{0D1847F4-F3F9-1C3D-E699-69F92BF7829D}"/>
          </ac:graphicFrameMkLst>
        </pc:graphicFrameChg>
      </pc:sldChg>
      <pc:sldChg chg="modSp add mod">
        <pc:chgData name="Bill Cockerill" userId="18e016a3-4c8c-4f35-869c-76fb6d5de823" providerId="ADAL" clId="{58079425-6E90-42E9-80F7-27D8D0D0F114}" dt="2025-01-07T11:32:55.958" v="1583" actId="14100"/>
        <pc:sldMkLst>
          <pc:docMk/>
          <pc:sldMk cId="2780671961" sldId="3834"/>
        </pc:sldMkLst>
        <pc:graphicFrameChg chg="mod">
          <ac:chgData name="Bill Cockerill" userId="18e016a3-4c8c-4f35-869c-76fb6d5de823" providerId="ADAL" clId="{58079425-6E90-42E9-80F7-27D8D0D0F114}" dt="2025-01-07T11:32:55.958" v="1583" actId="14100"/>
          <ac:graphicFrameMkLst>
            <pc:docMk/>
            <pc:sldMk cId="2780671961" sldId="3834"/>
            <ac:graphicFrameMk id="4" creationId="{52884025-C01A-7E4C-8BF4-BF6587EB5978}"/>
          </ac:graphicFrameMkLst>
        </pc:graphicFrameChg>
      </pc:sldChg>
      <pc:sldChg chg="modSp add mod">
        <pc:chgData name="Bill Cockerill" userId="18e016a3-4c8c-4f35-869c-76fb6d5de823" providerId="ADAL" clId="{58079425-6E90-42E9-80F7-27D8D0D0F114}" dt="2025-01-07T11:33:06.173" v="1584" actId="14100"/>
        <pc:sldMkLst>
          <pc:docMk/>
          <pc:sldMk cId="2646774782" sldId="3835"/>
        </pc:sldMkLst>
        <pc:graphicFrameChg chg="mod">
          <ac:chgData name="Bill Cockerill" userId="18e016a3-4c8c-4f35-869c-76fb6d5de823" providerId="ADAL" clId="{58079425-6E90-42E9-80F7-27D8D0D0F114}" dt="2025-01-07T11:33:06.173" v="1584" actId="14100"/>
          <ac:graphicFrameMkLst>
            <pc:docMk/>
            <pc:sldMk cId="2646774782" sldId="3835"/>
            <ac:graphicFrameMk id="4" creationId="{A8EE5A26-E6DD-A1A6-9A51-C3464E86F48A}"/>
          </ac:graphicFrameMkLst>
        </pc:graphicFrameChg>
      </pc:sldChg>
      <pc:sldChg chg="addSp modSp new mod">
        <pc:chgData name="Bill Cockerill" userId="18e016a3-4c8c-4f35-869c-76fb6d5de823" providerId="ADAL" clId="{58079425-6E90-42E9-80F7-27D8D0D0F114}" dt="2025-01-07T11:32:06.417" v="1580" actId="27636"/>
        <pc:sldMkLst>
          <pc:docMk/>
          <pc:sldMk cId="2507161523" sldId="3836"/>
        </pc:sldMkLst>
        <pc:spChg chg="mod">
          <ac:chgData name="Bill Cockerill" userId="18e016a3-4c8c-4f35-869c-76fb6d5de823" providerId="ADAL" clId="{58079425-6E90-42E9-80F7-27D8D0D0F114}" dt="2025-01-07T11:31:10.549" v="1543" actId="1076"/>
          <ac:spMkLst>
            <pc:docMk/>
            <pc:sldMk cId="2507161523" sldId="3836"/>
            <ac:spMk id="2" creationId="{85506D50-3A6C-040C-FC27-F311B2B23138}"/>
          </ac:spMkLst>
        </pc:spChg>
        <pc:spChg chg="mod">
          <ac:chgData name="Bill Cockerill" userId="18e016a3-4c8c-4f35-869c-76fb6d5de823" providerId="ADAL" clId="{58079425-6E90-42E9-80F7-27D8D0D0F114}" dt="2025-01-07T11:32:06.417" v="1580" actId="27636"/>
          <ac:spMkLst>
            <pc:docMk/>
            <pc:sldMk cId="2507161523" sldId="3836"/>
            <ac:spMk id="3" creationId="{A549A960-304C-BC2C-ADA0-2E392352CEB6}"/>
          </ac:spMkLst>
        </pc:spChg>
        <pc:picChg chg="add mod">
          <ac:chgData name="Bill Cockerill" userId="18e016a3-4c8c-4f35-869c-76fb6d5de823" providerId="ADAL" clId="{58079425-6E90-42E9-80F7-27D8D0D0F114}" dt="2025-01-07T11:31:19.276" v="1545" actId="14100"/>
          <ac:picMkLst>
            <pc:docMk/>
            <pc:sldMk cId="2507161523" sldId="3836"/>
            <ac:picMk id="5" creationId="{50F1BE68-D644-FA73-0800-9A3C84715A8F}"/>
          </ac:picMkLst>
        </pc:picChg>
      </pc:sldChg>
    </pc:docChg>
  </pc:docChgLst>
  <pc:docChgLst>
    <pc:chgData name="Ashray Shetty" userId="S::ashray.shetty@corndel.com::7c1f28ff-cbf2-4e51-a216-b06f2ccf93a0" providerId="AD" clId="Web-{DCABDD83-7B14-3610-CA16-4552CDF7E8E1}"/>
    <pc:docChg chg="addSld modSld">
      <pc:chgData name="Ashray Shetty" userId="S::ashray.shetty@corndel.com::7c1f28ff-cbf2-4e51-a216-b06f2ccf93a0" providerId="AD" clId="Web-{DCABDD83-7B14-3610-CA16-4552CDF7E8E1}" dt="2024-12-19T13:17:31.466" v="422" actId="20577"/>
      <pc:docMkLst>
        <pc:docMk/>
      </pc:docMkLst>
      <pc:sldChg chg="modSp">
        <pc:chgData name="Ashray Shetty" userId="S::ashray.shetty@corndel.com::7c1f28ff-cbf2-4e51-a216-b06f2ccf93a0" providerId="AD" clId="Web-{DCABDD83-7B14-3610-CA16-4552CDF7E8E1}" dt="2024-12-19T09:56:58.922" v="228" actId="20577"/>
        <pc:sldMkLst>
          <pc:docMk/>
          <pc:sldMk cId="109857222" sldId="256"/>
        </pc:sldMkLst>
      </pc:sldChg>
      <pc:sldChg chg="modSp">
        <pc:chgData name="Ashray Shetty" userId="S::ashray.shetty@corndel.com::7c1f28ff-cbf2-4e51-a216-b06f2ccf93a0" providerId="AD" clId="Web-{DCABDD83-7B14-3610-CA16-4552CDF7E8E1}" dt="2024-12-19T09:58:04.705" v="272" actId="20577"/>
        <pc:sldMkLst>
          <pc:docMk/>
          <pc:sldMk cId="2155199374" sldId="287"/>
        </pc:sldMkLst>
      </pc:sldChg>
      <pc:sldChg chg="addSp delSp modSp new">
        <pc:chgData name="Ashray Shetty" userId="S::ashray.shetty@corndel.com::7c1f28ff-cbf2-4e51-a216-b06f2ccf93a0" providerId="AD" clId="Web-{DCABDD83-7B14-3610-CA16-4552CDF7E8E1}" dt="2024-12-19T09:59:05.941" v="324" actId="20577"/>
        <pc:sldMkLst>
          <pc:docMk/>
          <pc:sldMk cId="2151682992" sldId="3820"/>
        </pc:sldMkLst>
      </pc:sldChg>
      <pc:sldChg chg="modSp new">
        <pc:chgData name="Ashray Shetty" userId="S::ashray.shetty@corndel.com::7c1f28ff-cbf2-4e51-a216-b06f2ccf93a0" providerId="AD" clId="Web-{DCABDD83-7B14-3610-CA16-4552CDF7E8E1}" dt="2024-12-19T13:17:31.466" v="422" actId="20577"/>
        <pc:sldMkLst>
          <pc:docMk/>
          <pc:sldMk cId="4017118143" sldId="3821"/>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3B432B-1CF0-42A4-BA21-7FD20B00870F}" type="doc">
      <dgm:prSet loTypeId="urn:microsoft.com/office/officeart/2011/layout/TabList" loCatId="list" qsTypeId="urn:microsoft.com/office/officeart/2005/8/quickstyle/simple1" qsCatId="simple" csTypeId="urn:microsoft.com/office/officeart/2005/8/colors/accent1_2" csCatId="accent1" phldr="1"/>
      <dgm:spPr/>
      <dgm:t>
        <a:bodyPr/>
        <a:lstStyle/>
        <a:p>
          <a:endParaRPr lang="en-GB"/>
        </a:p>
      </dgm:t>
    </dgm:pt>
    <dgm:pt modelId="{EA338F43-053E-4260-AD23-749C4977C5A6}">
      <dgm:prSet phldrT="[Text]"/>
      <dgm:spPr/>
      <dgm:t>
        <a:bodyPr/>
        <a:lstStyle/>
        <a:p>
          <a:r>
            <a:rPr lang="en-GB"/>
            <a:t>Star Schemas and Data Warehousing (K15)</a:t>
          </a:r>
          <a:endParaRPr lang="en-GB" dirty="0"/>
        </a:p>
      </dgm:t>
    </dgm:pt>
    <dgm:pt modelId="{ED2780AE-501D-46C0-B65B-D0EC55875E31}" type="parTrans" cxnId="{A9C80026-AAA7-4D99-A860-200A17C07DD3}">
      <dgm:prSet/>
      <dgm:spPr/>
      <dgm:t>
        <a:bodyPr/>
        <a:lstStyle/>
        <a:p>
          <a:endParaRPr lang="en-GB"/>
        </a:p>
      </dgm:t>
    </dgm:pt>
    <dgm:pt modelId="{F3E0CD51-57BC-4391-9C50-4CA7BD44FEA8}" type="sibTrans" cxnId="{A9C80026-AAA7-4D99-A860-200A17C07DD3}">
      <dgm:prSet/>
      <dgm:spPr/>
      <dgm:t>
        <a:bodyPr/>
        <a:lstStyle/>
        <a:p>
          <a:endParaRPr lang="en-GB"/>
        </a:p>
      </dgm:t>
    </dgm:pt>
    <dgm:pt modelId="{B9DC575F-22AA-4D2D-86EE-7410188EFD10}">
      <dgm:prSet phldrT="[Text]"/>
      <dgm:spPr/>
      <dgm:t>
        <a:bodyPr/>
        <a:lstStyle/>
        <a:p>
          <a:r>
            <a:rPr lang="en-GB"/>
            <a:t>Building and maintaining a star schema with Type 1 SCD updates in Azure Synapse</a:t>
          </a:r>
          <a:endParaRPr lang="en-GB" dirty="0"/>
        </a:p>
      </dgm:t>
    </dgm:pt>
    <dgm:pt modelId="{EB94E0CF-6FCC-453D-984F-33147FE17F2D}" type="parTrans" cxnId="{D02B4199-F302-4C46-9A92-8C7650C5D988}">
      <dgm:prSet/>
      <dgm:spPr/>
      <dgm:t>
        <a:bodyPr/>
        <a:lstStyle/>
        <a:p>
          <a:endParaRPr lang="en-GB"/>
        </a:p>
      </dgm:t>
    </dgm:pt>
    <dgm:pt modelId="{B62C55A9-4AE0-4C88-8DE6-AC0C9D3BF114}" type="sibTrans" cxnId="{D02B4199-F302-4C46-9A92-8C7650C5D988}">
      <dgm:prSet/>
      <dgm:spPr/>
      <dgm:t>
        <a:bodyPr/>
        <a:lstStyle/>
        <a:p>
          <a:endParaRPr lang="en-GB"/>
        </a:p>
      </dgm:t>
    </dgm:pt>
    <dgm:pt modelId="{7A6D91F6-80F8-465A-BC2C-EF152F67630C}">
      <dgm:prSet phldrT="[Text]"/>
      <dgm:spPr/>
      <dgm:t>
        <a:bodyPr/>
        <a:lstStyle/>
        <a:p>
          <a:r>
            <a:rPr lang="en-GB" dirty="0"/>
            <a:t>Data Engineering Tools (K20)</a:t>
          </a:r>
        </a:p>
      </dgm:t>
    </dgm:pt>
    <dgm:pt modelId="{FCF81F67-883A-4B11-A8EA-EA433F296395}" type="parTrans" cxnId="{A0A37DE5-3DDE-479A-AAFC-F41436FA78DF}">
      <dgm:prSet/>
      <dgm:spPr/>
      <dgm:t>
        <a:bodyPr/>
        <a:lstStyle/>
        <a:p>
          <a:endParaRPr lang="en-GB"/>
        </a:p>
      </dgm:t>
    </dgm:pt>
    <dgm:pt modelId="{53AD5407-D2A6-4E38-965F-ADE232C983B2}" type="sibTrans" cxnId="{A0A37DE5-3DDE-479A-AAFC-F41436FA78DF}">
      <dgm:prSet/>
      <dgm:spPr/>
      <dgm:t>
        <a:bodyPr/>
        <a:lstStyle/>
        <a:p>
          <a:endParaRPr lang="en-GB"/>
        </a:p>
      </dgm:t>
    </dgm:pt>
    <dgm:pt modelId="{4036B1AB-1334-4296-A663-1E19B9394002}">
      <dgm:prSet phldrT="[Text]"/>
      <dgm:spPr/>
      <dgm:t>
        <a:bodyPr/>
        <a:lstStyle/>
        <a:p>
          <a:r>
            <a:rPr lang="en-GB" dirty="0"/>
            <a:t>Practical experience with Azure SQL, Azure Synapse, and Dedicated SQL Pools</a:t>
          </a:r>
        </a:p>
      </dgm:t>
    </dgm:pt>
    <dgm:pt modelId="{B370A578-6C96-4BD1-871A-7E08E7233F91}" type="parTrans" cxnId="{FD5558BC-87D1-4D9B-94F1-E465B142D01A}">
      <dgm:prSet/>
      <dgm:spPr/>
      <dgm:t>
        <a:bodyPr/>
        <a:lstStyle/>
        <a:p>
          <a:endParaRPr lang="en-GB"/>
        </a:p>
      </dgm:t>
    </dgm:pt>
    <dgm:pt modelId="{8098FA05-2170-4854-8DB3-D67EA54BF9B7}" type="sibTrans" cxnId="{FD5558BC-87D1-4D9B-94F1-E465B142D01A}">
      <dgm:prSet/>
      <dgm:spPr/>
      <dgm:t>
        <a:bodyPr/>
        <a:lstStyle/>
        <a:p>
          <a:endParaRPr lang="en-GB"/>
        </a:p>
      </dgm:t>
    </dgm:pt>
    <dgm:pt modelId="{EBCC1DEA-2A81-4965-8A24-1DB8ADC4E99C}">
      <dgm:prSet phldrT="[Text]"/>
      <dgm:spPr/>
      <dgm:t>
        <a:bodyPr/>
        <a:lstStyle/>
        <a:p>
          <a:r>
            <a:rPr lang="en-GB" dirty="0"/>
            <a:t>Pipeline Deployment (K8)</a:t>
          </a:r>
        </a:p>
      </dgm:t>
    </dgm:pt>
    <dgm:pt modelId="{C82A12BF-064E-4580-AD6F-626E318C3965}" type="parTrans" cxnId="{9699B724-B094-4829-9EA6-E19A6047A17E}">
      <dgm:prSet/>
      <dgm:spPr/>
      <dgm:t>
        <a:bodyPr/>
        <a:lstStyle/>
        <a:p>
          <a:endParaRPr lang="en-GB"/>
        </a:p>
      </dgm:t>
    </dgm:pt>
    <dgm:pt modelId="{8408C0B4-FF6F-4DAD-9030-5DD87566BC6E}" type="sibTrans" cxnId="{9699B724-B094-4829-9EA6-E19A6047A17E}">
      <dgm:prSet/>
      <dgm:spPr/>
      <dgm:t>
        <a:bodyPr/>
        <a:lstStyle/>
        <a:p>
          <a:endParaRPr lang="en-GB"/>
        </a:p>
      </dgm:t>
    </dgm:pt>
    <dgm:pt modelId="{9DCEAA70-631B-43F8-9532-E96E39A4E29E}">
      <dgm:prSet phldrT="[Text]"/>
      <dgm:spPr/>
      <dgm:t>
        <a:bodyPr/>
        <a:lstStyle/>
        <a:p>
          <a:r>
            <a:rPr lang="en-GB" dirty="0"/>
            <a:t>End-to-end deployment of automated batch </a:t>
          </a:r>
          <a:r>
            <a:rPr lang="en-GB"/>
            <a:t>update pipeline</a:t>
          </a:r>
          <a:endParaRPr lang="en-GB" dirty="0"/>
        </a:p>
      </dgm:t>
    </dgm:pt>
    <dgm:pt modelId="{26927335-70C4-42E9-AF6A-A11D71D39A54}" type="parTrans" cxnId="{E17D6480-29B0-425E-BBD8-465905CE93E7}">
      <dgm:prSet/>
      <dgm:spPr/>
      <dgm:t>
        <a:bodyPr/>
        <a:lstStyle/>
        <a:p>
          <a:endParaRPr lang="en-GB"/>
        </a:p>
      </dgm:t>
    </dgm:pt>
    <dgm:pt modelId="{8D78DA13-7734-469F-9A96-FBE514D23A2E}" type="sibTrans" cxnId="{E17D6480-29B0-425E-BBD8-465905CE93E7}">
      <dgm:prSet/>
      <dgm:spPr/>
      <dgm:t>
        <a:bodyPr/>
        <a:lstStyle/>
        <a:p>
          <a:endParaRPr lang="en-GB"/>
        </a:p>
      </dgm:t>
    </dgm:pt>
    <dgm:pt modelId="{16BA3E96-7407-4807-A564-77C90E526289}">
      <dgm:prSet phldrT="[Text]"/>
      <dgm:spPr/>
      <dgm:t>
        <a:bodyPr/>
        <a:lstStyle/>
        <a:p>
          <a:r>
            <a:rPr lang="en-GB" dirty="0"/>
            <a:t>Data Store Monitoring (K1, S7)</a:t>
          </a:r>
        </a:p>
      </dgm:t>
    </dgm:pt>
    <dgm:pt modelId="{C6BD12C6-5250-4E07-822A-E5A7574E3B7D}" type="sibTrans" cxnId="{A70104A1-2E71-4E56-BE71-A106A6CA5797}">
      <dgm:prSet/>
      <dgm:spPr/>
      <dgm:t>
        <a:bodyPr/>
        <a:lstStyle/>
        <a:p>
          <a:endParaRPr lang="en-GB"/>
        </a:p>
      </dgm:t>
    </dgm:pt>
    <dgm:pt modelId="{107A1C67-7F11-4810-BB65-1DD03E71CA8C}" type="parTrans" cxnId="{A70104A1-2E71-4E56-BE71-A106A6CA5797}">
      <dgm:prSet/>
      <dgm:spPr/>
      <dgm:t>
        <a:bodyPr/>
        <a:lstStyle/>
        <a:p>
          <a:endParaRPr lang="en-GB"/>
        </a:p>
      </dgm:t>
    </dgm:pt>
    <dgm:pt modelId="{50C1343E-866C-43B3-9B26-2FF8AFC12523}">
      <dgm:prSet phldrT="[Text]"/>
      <dgm:spPr/>
      <dgm:t>
        <a:bodyPr/>
        <a:lstStyle/>
        <a:p>
          <a:r>
            <a:rPr lang="en-GB" dirty="0"/>
            <a:t>Implementing audit logging and pipeline monitoring for reliable updates</a:t>
          </a:r>
        </a:p>
      </dgm:t>
    </dgm:pt>
    <dgm:pt modelId="{03851A77-3F2F-451F-8158-C8EE13C11922}" type="parTrans" cxnId="{712AF2B1-324F-44D1-BF0D-AF0695BF6DAB}">
      <dgm:prSet/>
      <dgm:spPr/>
      <dgm:t>
        <a:bodyPr/>
        <a:lstStyle/>
        <a:p>
          <a:endParaRPr lang="en-GB"/>
        </a:p>
      </dgm:t>
    </dgm:pt>
    <dgm:pt modelId="{E6A65639-B3B7-4621-9F6E-433C0F57BA73}" type="sibTrans" cxnId="{712AF2B1-324F-44D1-BF0D-AF0695BF6DAB}">
      <dgm:prSet/>
      <dgm:spPr/>
      <dgm:t>
        <a:bodyPr/>
        <a:lstStyle/>
        <a:p>
          <a:endParaRPr lang="en-GB"/>
        </a:p>
      </dgm:t>
    </dgm:pt>
    <dgm:pt modelId="{573C242F-D5FD-4138-A7FF-17E72A38A19B}" type="pres">
      <dgm:prSet presAssocID="{E63B432B-1CF0-42A4-BA21-7FD20B00870F}" presName="Name0" presStyleCnt="0">
        <dgm:presLayoutVars>
          <dgm:chMax/>
          <dgm:chPref val="3"/>
          <dgm:dir/>
          <dgm:animOne val="branch"/>
          <dgm:animLvl val="lvl"/>
        </dgm:presLayoutVars>
      </dgm:prSet>
      <dgm:spPr/>
    </dgm:pt>
    <dgm:pt modelId="{EA2A1BB0-10C3-45ED-8129-CBE3716E05DE}" type="pres">
      <dgm:prSet presAssocID="{EA338F43-053E-4260-AD23-749C4977C5A6}" presName="composite" presStyleCnt="0"/>
      <dgm:spPr/>
    </dgm:pt>
    <dgm:pt modelId="{57E61E88-4FDA-48D3-B4E7-71F75D95F9DD}" type="pres">
      <dgm:prSet presAssocID="{EA338F43-053E-4260-AD23-749C4977C5A6}" presName="FirstChild" presStyleLbl="revTx" presStyleIdx="0" presStyleCnt="4">
        <dgm:presLayoutVars>
          <dgm:chMax val="0"/>
          <dgm:chPref val="0"/>
          <dgm:bulletEnabled val="1"/>
        </dgm:presLayoutVars>
      </dgm:prSet>
      <dgm:spPr/>
    </dgm:pt>
    <dgm:pt modelId="{CF700F13-D499-4B81-8879-4561D887166D}" type="pres">
      <dgm:prSet presAssocID="{EA338F43-053E-4260-AD23-749C4977C5A6}" presName="Parent" presStyleLbl="alignNode1" presStyleIdx="0" presStyleCnt="4">
        <dgm:presLayoutVars>
          <dgm:chMax val="3"/>
          <dgm:chPref val="3"/>
          <dgm:bulletEnabled val="1"/>
        </dgm:presLayoutVars>
      </dgm:prSet>
      <dgm:spPr/>
    </dgm:pt>
    <dgm:pt modelId="{50A0F6E4-AC73-48A4-B490-8D7E3547360A}" type="pres">
      <dgm:prSet presAssocID="{EA338F43-053E-4260-AD23-749C4977C5A6}" presName="Accent" presStyleLbl="parChTrans1D1" presStyleIdx="0" presStyleCnt="4"/>
      <dgm:spPr/>
    </dgm:pt>
    <dgm:pt modelId="{EF867DC6-B4D7-4D21-B623-A73B127FD588}" type="pres">
      <dgm:prSet presAssocID="{F3E0CD51-57BC-4391-9C50-4CA7BD44FEA8}" presName="sibTrans" presStyleCnt="0"/>
      <dgm:spPr/>
    </dgm:pt>
    <dgm:pt modelId="{834D8D8B-EFB6-48EA-8D90-6E63BDF88170}" type="pres">
      <dgm:prSet presAssocID="{7A6D91F6-80F8-465A-BC2C-EF152F67630C}" presName="composite" presStyleCnt="0"/>
      <dgm:spPr/>
    </dgm:pt>
    <dgm:pt modelId="{F85AC0FB-BDEE-4FED-91EE-104C06E76602}" type="pres">
      <dgm:prSet presAssocID="{7A6D91F6-80F8-465A-BC2C-EF152F67630C}" presName="FirstChild" presStyleLbl="revTx" presStyleIdx="1" presStyleCnt="4">
        <dgm:presLayoutVars>
          <dgm:chMax val="0"/>
          <dgm:chPref val="0"/>
          <dgm:bulletEnabled val="1"/>
        </dgm:presLayoutVars>
      </dgm:prSet>
      <dgm:spPr/>
    </dgm:pt>
    <dgm:pt modelId="{EF566A0E-D326-40E1-80EB-4862D2F092EF}" type="pres">
      <dgm:prSet presAssocID="{7A6D91F6-80F8-465A-BC2C-EF152F67630C}" presName="Parent" presStyleLbl="alignNode1" presStyleIdx="1" presStyleCnt="4">
        <dgm:presLayoutVars>
          <dgm:chMax val="3"/>
          <dgm:chPref val="3"/>
          <dgm:bulletEnabled val="1"/>
        </dgm:presLayoutVars>
      </dgm:prSet>
      <dgm:spPr/>
    </dgm:pt>
    <dgm:pt modelId="{D2DA275B-DDB4-4D44-9376-0C5C692C0860}" type="pres">
      <dgm:prSet presAssocID="{7A6D91F6-80F8-465A-BC2C-EF152F67630C}" presName="Accent" presStyleLbl="parChTrans1D1" presStyleIdx="1" presStyleCnt="4"/>
      <dgm:spPr/>
    </dgm:pt>
    <dgm:pt modelId="{821F0CB5-2298-4CA2-A91F-CB9DB0F635FE}" type="pres">
      <dgm:prSet presAssocID="{53AD5407-D2A6-4E38-965F-ADE232C983B2}" presName="sibTrans" presStyleCnt="0"/>
      <dgm:spPr/>
    </dgm:pt>
    <dgm:pt modelId="{E399226B-906C-454E-829D-8832362BCD71}" type="pres">
      <dgm:prSet presAssocID="{EBCC1DEA-2A81-4965-8A24-1DB8ADC4E99C}" presName="composite" presStyleCnt="0"/>
      <dgm:spPr/>
    </dgm:pt>
    <dgm:pt modelId="{BA87A97F-E3D7-4DB5-8173-15A897C3E3D3}" type="pres">
      <dgm:prSet presAssocID="{EBCC1DEA-2A81-4965-8A24-1DB8ADC4E99C}" presName="FirstChild" presStyleLbl="revTx" presStyleIdx="2" presStyleCnt="4">
        <dgm:presLayoutVars>
          <dgm:chMax val="0"/>
          <dgm:chPref val="0"/>
          <dgm:bulletEnabled val="1"/>
        </dgm:presLayoutVars>
      </dgm:prSet>
      <dgm:spPr/>
    </dgm:pt>
    <dgm:pt modelId="{3EE72BBF-7C2E-4904-A774-457376105306}" type="pres">
      <dgm:prSet presAssocID="{EBCC1DEA-2A81-4965-8A24-1DB8ADC4E99C}" presName="Parent" presStyleLbl="alignNode1" presStyleIdx="2" presStyleCnt="4">
        <dgm:presLayoutVars>
          <dgm:chMax val="3"/>
          <dgm:chPref val="3"/>
          <dgm:bulletEnabled val="1"/>
        </dgm:presLayoutVars>
      </dgm:prSet>
      <dgm:spPr/>
    </dgm:pt>
    <dgm:pt modelId="{DA182925-66D8-4E67-B171-616206DADA04}" type="pres">
      <dgm:prSet presAssocID="{EBCC1DEA-2A81-4965-8A24-1DB8ADC4E99C}" presName="Accent" presStyleLbl="parChTrans1D1" presStyleIdx="2" presStyleCnt="4"/>
      <dgm:spPr/>
    </dgm:pt>
    <dgm:pt modelId="{160374E5-6567-46F4-8B82-3A55C6F06ECB}" type="pres">
      <dgm:prSet presAssocID="{8408C0B4-FF6F-4DAD-9030-5DD87566BC6E}" presName="sibTrans" presStyleCnt="0"/>
      <dgm:spPr/>
    </dgm:pt>
    <dgm:pt modelId="{FB5FC484-6427-4529-92EB-4F7214F62B73}" type="pres">
      <dgm:prSet presAssocID="{16BA3E96-7407-4807-A564-77C90E526289}" presName="composite" presStyleCnt="0"/>
      <dgm:spPr/>
    </dgm:pt>
    <dgm:pt modelId="{DF266BCF-82F1-4B00-BF5B-D2FAAF5BFE86}" type="pres">
      <dgm:prSet presAssocID="{16BA3E96-7407-4807-A564-77C90E526289}" presName="FirstChild" presStyleLbl="revTx" presStyleIdx="3" presStyleCnt="4">
        <dgm:presLayoutVars>
          <dgm:chMax val="0"/>
          <dgm:chPref val="0"/>
          <dgm:bulletEnabled val="1"/>
        </dgm:presLayoutVars>
      </dgm:prSet>
      <dgm:spPr/>
    </dgm:pt>
    <dgm:pt modelId="{D1C8CD50-ED8D-437F-93F9-97E3156F1EDF}" type="pres">
      <dgm:prSet presAssocID="{16BA3E96-7407-4807-A564-77C90E526289}" presName="Parent" presStyleLbl="alignNode1" presStyleIdx="3" presStyleCnt="4">
        <dgm:presLayoutVars>
          <dgm:chMax val="3"/>
          <dgm:chPref val="3"/>
          <dgm:bulletEnabled val="1"/>
        </dgm:presLayoutVars>
      </dgm:prSet>
      <dgm:spPr/>
    </dgm:pt>
    <dgm:pt modelId="{37EDEDA0-6889-4A29-B818-A3945E6394AD}" type="pres">
      <dgm:prSet presAssocID="{16BA3E96-7407-4807-A564-77C90E526289}" presName="Accent" presStyleLbl="parChTrans1D1" presStyleIdx="3" presStyleCnt="4"/>
      <dgm:spPr/>
    </dgm:pt>
  </dgm:ptLst>
  <dgm:cxnLst>
    <dgm:cxn modelId="{ABCABC06-3A8A-46E4-9295-63E771EA1094}" type="presOf" srcId="{4036B1AB-1334-4296-A663-1E19B9394002}" destId="{F85AC0FB-BDEE-4FED-91EE-104C06E76602}" srcOrd="0" destOrd="0" presId="urn:microsoft.com/office/officeart/2011/layout/TabList"/>
    <dgm:cxn modelId="{9699B724-B094-4829-9EA6-E19A6047A17E}" srcId="{E63B432B-1CF0-42A4-BA21-7FD20B00870F}" destId="{EBCC1DEA-2A81-4965-8A24-1DB8ADC4E99C}" srcOrd="2" destOrd="0" parTransId="{C82A12BF-064E-4580-AD6F-626E318C3965}" sibTransId="{8408C0B4-FF6F-4DAD-9030-5DD87566BC6E}"/>
    <dgm:cxn modelId="{A9C80026-AAA7-4D99-A860-200A17C07DD3}" srcId="{E63B432B-1CF0-42A4-BA21-7FD20B00870F}" destId="{EA338F43-053E-4260-AD23-749C4977C5A6}" srcOrd="0" destOrd="0" parTransId="{ED2780AE-501D-46C0-B65B-D0EC55875E31}" sibTransId="{F3E0CD51-57BC-4391-9C50-4CA7BD44FEA8}"/>
    <dgm:cxn modelId="{044E2929-6417-4001-BC73-2E7ACBA66824}" type="presOf" srcId="{E63B432B-1CF0-42A4-BA21-7FD20B00870F}" destId="{573C242F-D5FD-4138-A7FF-17E72A38A19B}" srcOrd="0" destOrd="0" presId="urn:microsoft.com/office/officeart/2011/layout/TabList"/>
    <dgm:cxn modelId="{0064544E-E4B8-472D-AA9B-40C5F26BF3C1}" type="presOf" srcId="{EBCC1DEA-2A81-4965-8A24-1DB8ADC4E99C}" destId="{3EE72BBF-7C2E-4904-A774-457376105306}" srcOrd="0" destOrd="0" presId="urn:microsoft.com/office/officeart/2011/layout/TabList"/>
    <dgm:cxn modelId="{D20C877C-4A79-4B46-90CE-C428A5914583}" type="presOf" srcId="{50C1343E-866C-43B3-9B26-2FF8AFC12523}" destId="{DF266BCF-82F1-4B00-BF5B-D2FAAF5BFE86}" srcOrd="0" destOrd="0" presId="urn:microsoft.com/office/officeart/2011/layout/TabList"/>
    <dgm:cxn modelId="{E17D6480-29B0-425E-BBD8-465905CE93E7}" srcId="{EBCC1DEA-2A81-4965-8A24-1DB8ADC4E99C}" destId="{9DCEAA70-631B-43F8-9532-E96E39A4E29E}" srcOrd="0" destOrd="0" parTransId="{26927335-70C4-42E9-AF6A-A11D71D39A54}" sibTransId="{8D78DA13-7734-469F-9A96-FBE514D23A2E}"/>
    <dgm:cxn modelId="{C3E7DF81-32DB-454E-ACF4-372740EFE55D}" type="presOf" srcId="{9DCEAA70-631B-43F8-9532-E96E39A4E29E}" destId="{BA87A97F-E3D7-4DB5-8173-15A897C3E3D3}" srcOrd="0" destOrd="0" presId="urn:microsoft.com/office/officeart/2011/layout/TabList"/>
    <dgm:cxn modelId="{D02B4199-F302-4C46-9A92-8C7650C5D988}" srcId="{EA338F43-053E-4260-AD23-749C4977C5A6}" destId="{B9DC575F-22AA-4D2D-86EE-7410188EFD10}" srcOrd="0" destOrd="0" parTransId="{EB94E0CF-6FCC-453D-984F-33147FE17F2D}" sibTransId="{B62C55A9-4AE0-4C88-8DE6-AC0C9D3BF114}"/>
    <dgm:cxn modelId="{AE72B599-ACFA-4B0A-85A3-7257F4FC7A58}" type="presOf" srcId="{16BA3E96-7407-4807-A564-77C90E526289}" destId="{D1C8CD50-ED8D-437F-93F9-97E3156F1EDF}" srcOrd="0" destOrd="0" presId="urn:microsoft.com/office/officeart/2011/layout/TabList"/>
    <dgm:cxn modelId="{EFEC2C9B-EB3F-4A42-8417-E1C603A9C110}" type="presOf" srcId="{7A6D91F6-80F8-465A-BC2C-EF152F67630C}" destId="{EF566A0E-D326-40E1-80EB-4862D2F092EF}" srcOrd="0" destOrd="0" presId="urn:microsoft.com/office/officeart/2011/layout/TabList"/>
    <dgm:cxn modelId="{A70104A1-2E71-4E56-BE71-A106A6CA5797}" srcId="{E63B432B-1CF0-42A4-BA21-7FD20B00870F}" destId="{16BA3E96-7407-4807-A564-77C90E526289}" srcOrd="3" destOrd="0" parTransId="{107A1C67-7F11-4810-BB65-1DD03E71CA8C}" sibTransId="{C6BD12C6-5250-4E07-822A-E5A7574E3B7D}"/>
    <dgm:cxn modelId="{712AF2B1-324F-44D1-BF0D-AF0695BF6DAB}" srcId="{16BA3E96-7407-4807-A564-77C90E526289}" destId="{50C1343E-866C-43B3-9B26-2FF8AFC12523}" srcOrd="0" destOrd="0" parTransId="{03851A77-3F2F-451F-8158-C8EE13C11922}" sibTransId="{E6A65639-B3B7-4621-9F6E-433C0F57BA73}"/>
    <dgm:cxn modelId="{53A173B4-43A4-4B25-9582-50AD5D3E5DDD}" type="presOf" srcId="{B9DC575F-22AA-4D2D-86EE-7410188EFD10}" destId="{57E61E88-4FDA-48D3-B4E7-71F75D95F9DD}" srcOrd="0" destOrd="0" presId="urn:microsoft.com/office/officeart/2011/layout/TabList"/>
    <dgm:cxn modelId="{FD5558BC-87D1-4D9B-94F1-E465B142D01A}" srcId="{7A6D91F6-80F8-465A-BC2C-EF152F67630C}" destId="{4036B1AB-1334-4296-A663-1E19B9394002}" srcOrd="0" destOrd="0" parTransId="{B370A578-6C96-4BD1-871A-7E08E7233F91}" sibTransId="{8098FA05-2170-4854-8DB3-D67EA54BF9B7}"/>
    <dgm:cxn modelId="{665EFCC7-CB60-4F40-BD11-4EB94334FC02}" type="presOf" srcId="{EA338F43-053E-4260-AD23-749C4977C5A6}" destId="{CF700F13-D499-4B81-8879-4561D887166D}" srcOrd="0" destOrd="0" presId="urn:microsoft.com/office/officeart/2011/layout/TabList"/>
    <dgm:cxn modelId="{A0A37DE5-3DDE-479A-AAFC-F41436FA78DF}" srcId="{E63B432B-1CF0-42A4-BA21-7FD20B00870F}" destId="{7A6D91F6-80F8-465A-BC2C-EF152F67630C}" srcOrd="1" destOrd="0" parTransId="{FCF81F67-883A-4B11-A8EA-EA433F296395}" sibTransId="{53AD5407-D2A6-4E38-965F-ADE232C983B2}"/>
    <dgm:cxn modelId="{14DCE96C-2569-421A-ACAA-2E3E073F435F}" type="presParOf" srcId="{573C242F-D5FD-4138-A7FF-17E72A38A19B}" destId="{EA2A1BB0-10C3-45ED-8129-CBE3716E05DE}" srcOrd="0" destOrd="0" presId="urn:microsoft.com/office/officeart/2011/layout/TabList"/>
    <dgm:cxn modelId="{6AEC1156-56B6-4BC3-86B2-BFF4666E1F86}" type="presParOf" srcId="{EA2A1BB0-10C3-45ED-8129-CBE3716E05DE}" destId="{57E61E88-4FDA-48D3-B4E7-71F75D95F9DD}" srcOrd="0" destOrd="0" presId="urn:microsoft.com/office/officeart/2011/layout/TabList"/>
    <dgm:cxn modelId="{C4BC4995-AB00-4FAF-938C-684E1C2980E2}" type="presParOf" srcId="{EA2A1BB0-10C3-45ED-8129-CBE3716E05DE}" destId="{CF700F13-D499-4B81-8879-4561D887166D}" srcOrd="1" destOrd="0" presId="urn:microsoft.com/office/officeart/2011/layout/TabList"/>
    <dgm:cxn modelId="{2F73CD17-E398-4C03-9066-B700260DA408}" type="presParOf" srcId="{EA2A1BB0-10C3-45ED-8129-CBE3716E05DE}" destId="{50A0F6E4-AC73-48A4-B490-8D7E3547360A}" srcOrd="2" destOrd="0" presId="urn:microsoft.com/office/officeart/2011/layout/TabList"/>
    <dgm:cxn modelId="{86F64FE9-7D7C-4722-9625-20B10998B557}" type="presParOf" srcId="{573C242F-D5FD-4138-A7FF-17E72A38A19B}" destId="{EF867DC6-B4D7-4D21-B623-A73B127FD588}" srcOrd="1" destOrd="0" presId="urn:microsoft.com/office/officeart/2011/layout/TabList"/>
    <dgm:cxn modelId="{B6E12604-DCC3-4F1D-A9BB-9A7DC9ADEAFC}" type="presParOf" srcId="{573C242F-D5FD-4138-A7FF-17E72A38A19B}" destId="{834D8D8B-EFB6-48EA-8D90-6E63BDF88170}" srcOrd="2" destOrd="0" presId="urn:microsoft.com/office/officeart/2011/layout/TabList"/>
    <dgm:cxn modelId="{9F61DF5F-8CAD-4C78-AE99-1C4951365C9E}" type="presParOf" srcId="{834D8D8B-EFB6-48EA-8D90-6E63BDF88170}" destId="{F85AC0FB-BDEE-4FED-91EE-104C06E76602}" srcOrd="0" destOrd="0" presId="urn:microsoft.com/office/officeart/2011/layout/TabList"/>
    <dgm:cxn modelId="{6A8FD6B9-B877-4FD3-8529-2BB00CF27388}" type="presParOf" srcId="{834D8D8B-EFB6-48EA-8D90-6E63BDF88170}" destId="{EF566A0E-D326-40E1-80EB-4862D2F092EF}" srcOrd="1" destOrd="0" presId="urn:microsoft.com/office/officeart/2011/layout/TabList"/>
    <dgm:cxn modelId="{6E43470C-D6E3-4659-BE7E-EE8657253EC1}" type="presParOf" srcId="{834D8D8B-EFB6-48EA-8D90-6E63BDF88170}" destId="{D2DA275B-DDB4-4D44-9376-0C5C692C0860}" srcOrd="2" destOrd="0" presId="urn:microsoft.com/office/officeart/2011/layout/TabList"/>
    <dgm:cxn modelId="{3AA75879-1A9C-4814-AF5A-08254B462826}" type="presParOf" srcId="{573C242F-D5FD-4138-A7FF-17E72A38A19B}" destId="{821F0CB5-2298-4CA2-A91F-CB9DB0F635FE}" srcOrd="3" destOrd="0" presId="urn:microsoft.com/office/officeart/2011/layout/TabList"/>
    <dgm:cxn modelId="{CBD7603C-7229-4B30-9045-655F28DA5EF1}" type="presParOf" srcId="{573C242F-D5FD-4138-A7FF-17E72A38A19B}" destId="{E399226B-906C-454E-829D-8832362BCD71}" srcOrd="4" destOrd="0" presId="urn:microsoft.com/office/officeart/2011/layout/TabList"/>
    <dgm:cxn modelId="{FECE961E-7CC7-467F-837C-342EB8EC756C}" type="presParOf" srcId="{E399226B-906C-454E-829D-8832362BCD71}" destId="{BA87A97F-E3D7-4DB5-8173-15A897C3E3D3}" srcOrd="0" destOrd="0" presId="urn:microsoft.com/office/officeart/2011/layout/TabList"/>
    <dgm:cxn modelId="{BE7865F0-0C80-43AA-A5A7-CBDE66B74873}" type="presParOf" srcId="{E399226B-906C-454E-829D-8832362BCD71}" destId="{3EE72BBF-7C2E-4904-A774-457376105306}" srcOrd="1" destOrd="0" presId="urn:microsoft.com/office/officeart/2011/layout/TabList"/>
    <dgm:cxn modelId="{24B6AED3-3E83-494A-A1FC-39BAA70A838A}" type="presParOf" srcId="{E399226B-906C-454E-829D-8832362BCD71}" destId="{DA182925-66D8-4E67-B171-616206DADA04}" srcOrd="2" destOrd="0" presId="urn:microsoft.com/office/officeart/2011/layout/TabList"/>
    <dgm:cxn modelId="{D1D03B1D-DBE9-4691-9084-40F3C2E44811}" type="presParOf" srcId="{573C242F-D5FD-4138-A7FF-17E72A38A19B}" destId="{160374E5-6567-46F4-8B82-3A55C6F06ECB}" srcOrd="5" destOrd="0" presId="urn:microsoft.com/office/officeart/2011/layout/TabList"/>
    <dgm:cxn modelId="{23613863-B987-4070-9B47-D51539E0B1E9}" type="presParOf" srcId="{573C242F-D5FD-4138-A7FF-17E72A38A19B}" destId="{FB5FC484-6427-4529-92EB-4F7214F62B73}" srcOrd="6" destOrd="0" presId="urn:microsoft.com/office/officeart/2011/layout/TabList"/>
    <dgm:cxn modelId="{D2FD9796-5A3A-4482-BE7D-2E0EA2AEB37A}" type="presParOf" srcId="{FB5FC484-6427-4529-92EB-4F7214F62B73}" destId="{DF266BCF-82F1-4B00-BF5B-D2FAAF5BFE86}" srcOrd="0" destOrd="0" presId="urn:microsoft.com/office/officeart/2011/layout/TabList"/>
    <dgm:cxn modelId="{A078B9C9-03C2-47AD-8504-5361FBDCE83E}" type="presParOf" srcId="{FB5FC484-6427-4529-92EB-4F7214F62B73}" destId="{D1C8CD50-ED8D-437F-93F9-97E3156F1EDF}" srcOrd="1" destOrd="0" presId="urn:microsoft.com/office/officeart/2011/layout/TabList"/>
    <dgm:cxn modelId="{23BAB7EA-AAFD-4527-BAAE-99E81CEA96D1}" type="presParOf" srcId="{FB5FC484-6427-4529-92EB-4F7214F62B73}" destId="{37EDEDA0-6889-4A29-B818-A3945E6394AD}"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B818F8-FF81-4ED7-8391-4332A03002C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GB"/>
        </a:p>
      </dgm:t>
    </dgm:pt>
    <dgm:pt modelId="{162A2620-6CC2-4DB6-8171-90C381D3DCB5}">
      <dgm:prSet phldrT="[Text]"/>
      <dgm:spPr/>
      <dgm:t>
        <a:bodyPr/>
        <a:lstStyle/>
        <a:p>
          <a:r>
            <a:rPr lang="en-GB" dirty="0"/>
            <a:t>⚙️Technical Implementation</a:t>
          </a:r>
        </a:p>
      </dgm:t>
    </dgm:pt>
    <dgm:pt modelId="{4E4F19A1-ADA9-4DE1-90FA-673C17C93D30}" type="parTrans" cxnId="{2EE7DEF3-64C2-46CA-8862-FC968019C6DD}">
      <dgm:prSet/>
      <dgm:spPr/>
      <dgm:t>
        <a:bodyPr/>
        <a:lstStyle/>
        <a:p>
          <a:endParaRPr lang="en-GB"/>
        </a:p>
      </dgm:t>
    </dgm:pt>
    <dgm:pt modelId="{EBED4B9F-BEBB-4B42-A9A6-104B24B9CB7D}" type="sibTrans" cxnId="{2EE7DEF3-64C2-46CA-8862-FC968019C6DD}">
      <dgm:prSet/>
      <dgm:spPr/>
      <dgm:t>
        <a:bodyPr/>
        <a:lstStyle/>
        <a:p>
          <a:endParaRPr lang="en-GB"/>
        </a:p>
      </dgm:t>
    </dgm:pt>
    <dgm:pt modelId="{946F4B6B-E322-467D-8DB1-DFA8260D0EF8}">
      <dgm:prSet phldrT="[Text]"/>
      <dgm:spPr/>
      <dgm:t>
        <a:bodyPr/>
        <a:lstStyle/>
        <a:p>
          <a:r>
            <a:rPr lang="en-GB" dirty="0"/>
            <a:t>1 ✨Which parts of the pipeline came together smoothly?</a:t>
          </a:r>
        </a:p>
      </dgm:t>
    </dgm:pt>
    <dgm:pt modelId="{C7864784-C05C-4EDC-B564-6BA6E410850F}" type="parTrans" cxnId="{5ECC1F74-FFC3-4030-AA48-4903EF4A86D6}">
      <dgm:prSet/>
      <dgm:spPr/>
      <dgm:t>
        <a:bodyPr/>
        <a:lstStyle/>
        <a:p>
          <a:endParaRPr lang="en-GB"/>
        </a:p>
      </dgm:t>
    </dgm:pt>
    <dgm:pt modelId="{89836BDA-58B1-4EDE-86F4-E9C539D18BCC}" type="sibTrans" cxnId="{5ECC1F74-FFC3-4030-AA48-4903EF4A86D6}">
      <dgm:prSet/>
      <dgm:spPr/>
      <dgm:t>
        <a:bodyPr/>
        <a:lstStyle/>
        <a:p>
          <a:endParaRPr lang="en-GB"/>
        </a:p>
      </dgm:t>
    </dgm:pt>
    <dgm:pt modelId="{4B8B72B1-55CE-4ADC-8E7E-6C208EA2E8D8}">
      <dgm:prSet phldrT="[Text]"/>
      <dgm:spPr/>
      <dgm:t>
        <a:bodyPr/>
        <a:lstStyle/>
        <a:p>
          <a:r>
            <a:rPr lang="en-GB" dirty="0"/>
            <a:t>2 🚧Where did you encounter challenges?</a:t>
          </a:r>
        </a:p>
      </dgm:t>
    </dgm:pt>
    <dgm:pt modelId="{4E57D190-7F14-495A-9066-85A0B4C120E6}" type="parTrans" cxnId="{CB8B7C44-8472-4334-A49D-F4FD2C49FDAB}">
      <dgm:prSet/>
      <dgm:spPr/>
      <dgm:t>
        <a:bodyPr/>
        <a:lstStyle/>
        <a:p>
          <a:endParaRPr lang="en-GB"/>
        </a:p>
      </dgm:t>
    </dgm:pt>
    <dgm:pt modelId="{A3E50A73-7001-4311-8BEB-995E64FDE7F6}" type="sibTrans" cxnId="{CB8B7C44-8472-4334-A49D-F4FD2C49FDAB}">
      <dgm:prSet/>
      <dgm:spPr/>
      <dgm:t>
        <a:bodyPr/>
        <a:lstStyle/>
        <a:p>
          <a:endParaRPr lang="en-GB"/>
        </a:p>
      </dgm:t>
    </dgm:pt>
    <dgm:pt modelId="{C6D0F2BE-68E2-4963-B4E9-54FF9731E6FC}">
      <dgm:prSet phldrT="[Text]"/>
      <dgm:spPr/>
      <dgm:t>
        <a:bodyPr/>
        <a:lstStyle/>
        <a:p>
          <a:r>
            <a:rPr lang="en-GB" dirty="0"/>
            <a:t>🛣️Learning Journey</a:t>
          </a:r>
        </a:p>
      </dgm:t>
    </dgm:pt>
    <dgm:pt modelId="{94122458-4D54-4BE4-99FB-474705A3257F}" type="parTrans" cxnId="{E6B975E0-7CB4-4C7E-9794-C11620D02AD2}">
      <dgm:prSet/>
      <dgm:spPr/>
      <dgm:t>
        <a:bodyPr/>
        <a:lstStyle/>
        <a:p>
          <a:endParaRPr lang="en-GB"/>
        </a:p>
      </dgm:t>
    </dgm:pt>
    <dgm:pt modelId="{88FF485E-FD15-46C4-808B-579398F9BDB9}" type="sibTrans" cxnId="{E6B975E0-7CB4-4C7E-9794-C11620D02AD2}">
      <dgm:prSet/>
      <dgm:spPr/>
      <dgm:t>
        <a:bodyPr/>
        <a:lstStyle/>
        <a:p>
          <a:endParaRPr lang="en-GB"/>
        </a:p>
      </dgm:t>
    </dgm:pt>
    <dgm:pt modelId="{14E5585C-346B-4DC6-AD46-5BCFD0232F06}">
      <dgm:prSet phldrT="[Text]"/>
      <dgm:spPr/>
      <dgm:t>
        <a:bodyPr/>
        <a:lstStyle/>
        <a:p>
          <a:r>
            <a:rPr lang="en-GB" dirty="0"/>
            <a:t>1 💡What key concepts clicked today? </a:t>
          </a:r>
        </a:p>
      </dgm:t>
    </dgm:pt>
    <dgm:pt modelId="{0C664358-2F7A-44F4-B91C-58DEC6A4522C}" type="parTrans" cxnId="{F0801D94-6E67-46EC-AE14-8D019D3D47EA}">
      <dgm:prSet/>
      <dgm:spPr/>
      <dgm:t>
        <a:bodyPr/>
        <a:lstStyle/>
        <a:p>
          <a:endParaRPr lang="en-GB"/>
        </a:p>
      </dgm:t>
    </dgm:pt>
    <dgm:pt modelId="{17A67DA2-13CE-4329-9430-A3DFF6A95878}" type="sibTrans" cxnId="{F0801D94-6E67-46EC-AE14-8D019D3D47EA}">
      <dgm:prSet/>
      <dgm:spPr/>
      <dgm:t>
        <a:bodyPr/>
        <a:lstStyle/>
        <a:p>
          <a:endParaRPr lang="en-GB"/>
        </a:p>
      </dgm:t>
    </dgm:pt>
    <dgm:pt modelId="{4FE0D8F4-6307-4778-A53D-30340CB7FC8D}">
      <dgm:prSet phldrT="[Text]"/>
      <dgm:spPr/>
      <dgm:t>
        <a:bodyPr/>
        <a:lstStyle/>
        <a:p>
          <a:r>
            <a:rPr lang="en-GB" dirty="0"/>
            <a:t>2 🤔 Which concepts need more exploration?</a:t>
          </a:r>
        </a:p>
      </dgm:t>
    </dgm:pt>
    <dgm:pt modelId="{512E912F-89FD-401A-8D5A-6723221EC51A}" type="parTrans" cxnId="{2E84365E-FD6D-4929-BA03-2EEB41C9F0AF}">
      <dgm:prSet/>
      <dgm:spPr/>
      <dgm:t>
        <a:bodyPr/>
        <a:lstStyle/>
        <a:p>
          <a:endParaRPr lang="en-GB"/>
        </a:p>
      </dgm:t>
    </dgm:pt>
    <dgm:pt modelId="{A4DC937D-999B-4F42-8971-000DDAB5AA01}" type="sibTrans" cxnId="{2E84365E-FD6D-4929-BA03-2EEB41C9F0AF}">
      <dgm:prSet/>
      <dgm:spPr/>
      <dgm:t>
        <a:bodyPr/>
        <a:lstStyle/>
        <a:p>
          <a:endParaRPr lang="en-GB"/>
        </a:p>
      </dgm:t>
    </dgm:pt>
    <dgm:pt modelId="{10654185-DFBE-425E-89E7-52D0254E0AFA}">
      <dgm:prSet phldrT="[Text]"/>
      <dgm:spPr/>
      <dgm:t>
        <a:bodyPr/>
        <a:lstStyle/>
        <a:p>
          <a:r>
            <a:rPr lang="en-GB" dirty="0"/>
            <a:t>3 🔎What debugging approaches worked best?</a:t>
          </a:r>
        </a:p>
      </dgm:t>
    </dgm:pt>
    <dgm:pt modelId="{C5CD340D-5D2F-42B4-A179-86B76915D6A2}" type="parTrans" cxnId="{5DDA59C9-3BE4-444F-B7FC-C9BD5225A705}">
      <dgm:prSet/>
      <dgm:spPr/>
      <dgm:t>
        <a:bodyPr/>
        <a:lstStyle/>
        <a:p>
          <a:endParaRPr lang="en-GB"/>
        </a:p>
      </dgm:t>
    </dgm:pt>
    <dgm:pt modelId="{2C7E1CFE-93A7-4E6D-8568-7EC94CB615E6}" type="sibTrans" cxnId="{5DDA59C9-3BE4-444F-B7FC-C9BD5225A705}">
      <dgm:prSet/>
      <dgm:spPr/>
      <dgm:t>
        <a:bodyPr/>
        <a:lstStyle/>
        <a:p>
          <a:endParaRPr lang="en-GB"/>
        </a:p>
      </dgm:t>
    </dgm:pt>
    <dgm:pt modelId="{24433DE3-00D4-4661-A419-34BB09D7D707}">
      <dgm:prSet phldrT="[Text]"/>
      <dgm:spPr/>
      <dgm:t>
        <a:bodyPr/>
        <a:lstStyle/>
        <a:p>
          <a:r>
            <a:rPr lang="en-GB" dirty="0"/>
            <a:t>3 ⚖️How does this compare to any previous pipeline work?</a:t>
          </a:r>
        </a:p>
      </dgm:t>
    </dgm:pt>
    <dgm:pt modelId="{BD22FDA0-3F67-4931-B7EC-0B2BC9579C8C}" type="parTrans" cxnId="{A6792477-E937-4E76-ACB3-C6EFE67E3EA8}">
      <dgm:prSet/>
      <dgm:spPr/>
      <dgm:t>
        <a:bodyPr/>
        <a:lstStyle/>
        <a:p>
          <a:endParaRPr lang="en-GB"/>
        </a:p>
      </dgm:t>
    </dgm:pt>
    <dgm:pt modelId="{30E25371-92D3-49F6-A746-B6D81F1DDA9F}" type="sibTrans" cxnId="{A6792477-E937-4E76-ACB3-C6EFE67E3EA8}">
      <dgm:prSet/>
      <dgm:spPr/>
      <dgm:t>
        <a:bodyPr/>
        <a:lstStyle/>
        <a:p>
          <a:endParaRPr lang="en-GB"/>
        </a:p>
      </dgm:t>
    </dgm:pt>
    <dgm:pt modelId="{5E72D933-B3F3-4E12-ABEC-5A267B24D263}" type="pres">
      <dgm:prSet presAssocID="{04B818F8-FF81-4ED7-8391-4332A03002C9}" presName="Name0" presStyleCnt="0">
        <dgm:presLayoutVars>
          <dgm:dir/>
          <dgm:animLvl val="lvl"/>
          <dgm:resizeHandles/>
        </dgm:presLayoutVars>
      </dgm:prSet>
      <dgm:spPr/>
    </dgm:pt>
    <dgm:pt modelId="{ADC67972-7B40-4C75-B118-703524CEDFF3}" type="pres">
      <dgm:prSet presAssocID="{162A2620-6CC2-4DB6-8171-90C381D3DCB5}" presName="linNode" presStyleCnt="0"/>
      <dgm:spPr/>
    </dgm:pt>
    <dgm:pt modelId="{B678025C-DA6D-43C4-9769-FE19078FA637}" type="pres">
      <dgm:prSet presAssocID="{162A2620-6CC2-4DB6-8171-90C381D3DCB5}" presName="parentShp" presStyleLbl="node1" presStyleIdx="0" presStyleCnt="2">
        <dgm:presLayoutVars>
          <dgm:bulletEnabled val="1"/>
        </dgm:presLayoutVars>
      </dgm:prSet>
      <dgm:spPr/>
    </dgm:pt>
    <dgm:pt modelId="{AD6FE108-0445-4DE7-8AA8-10E98528F492}" type="pres">
      <dgm:prSet presAssocID="{162A2620-6CC2-4DB6-8171-90C381D3DCB5}" presName="childShp" presStyleLbl="bgAccFollowNode1" presStyleIdx="0" presStyleCnt="2">
        <dgm:presLayoutVars>
          <dgm:bulletEnabled val="1"/>
        </dgm:presLayoutVars>
      </dgm:prSet>
      <dgm:spPr/>
    </dgm:pt>
    <dgm:pt modelId="{4A2D29F9-60E9-4CF1-A280-99AAA09895A3}" type="pres">
      <dgm:prSet presAssocID="{EBED4B9F-BEBB-4B42-A9A6-104B24B9CB7D}" presName="spacing" presStyleCnt="0"/>
      <dgm:spPr/>
    </dgm:pt>
    <dgm:pt modelId="{9628A00B-F4FE-4928-9822-ADCA2B0B99AD}" type="pres">
      <dgm:prSet presAssocID="{C6D0F2BE-68E2-4963-B4E9-54FF9731E6FC}" presName="linNode" presStyleCnt="0"/>
      <dgm:spPr/>
    </dgm:pt>
    <dgm:pt modelId="{B61A7ABE-2278-416D-BA13-B4D0C75C73B2}" type="pres">
      <dgm:prSet presAssocID="{C6D0F2BE-68E2-4963-B4E9-54FF9731E6FC}" presName="parentShp" presStyleLbl="node1" presStyleIdx="1" presStyleCnt="2">
        <dgm:presLayoutVars>
          <dgm:bulletEnabled val="1"/>
        </dgm:presLayoutVars>
      </dgm:prSet>
      <dgm:spPr/>
    </dgm:pt>
    <dgm:pt modelId="{E82560B8-EFE2-4A60-A38A-5486297C1C5B}" type="pres">
      <dgm:prSet presAssocID="{C6D0F2BE-68E2-4963-B4E9-54FF9731E6FC}" presName="childShp" presStyleLbl="bgAccFollowNode1" presStyleIdx="1" presStyleCnt="2">
        <dgm:presLayoutVars>
          <dgm:bulletEnabled val="1"/>
        </dgm:presLayoutVars>
      </dgm:prSet>
      <dgm:spPr/>
    </dgm:pt>
  </dgm:ptLst>
  <dgm:cxnLst>
    <dgm:cxn modelId="{A209E309-4F39-489F-BB19-317F5761FAA9}" type="presOf" srcId="{4FE0D8F4-6307-4778-A53D-30340CB7FC8D}" destId="{E82560B8-EFE2-4A60-A38A-5486297C1C5B}" srcOrd="0" destOrd="1" presId="urn:microsoft.com/office/officeart/2005/8/layout/vList6"/>
    <dgm:cxn modelId="{989A6426-3282-45C6-BD6A-3CE98A1A90BC}" type="presOf" srcId="{4B8B72B1-55CE-4ADC-8E7E-6C208EA2E8D8}" destId="{AD6FE108-0445-4DE7-8AA8-10E98528F492}" srcOrd="0" destOrd="1" presId="urn:microsoft.com/office/officeart/2005/8/layout/vList6"/>
    <dgm:cxn modelId="{2E84365E-FD6D-4929-BA03-2EEB41C9F0AF}" srcId="{C6D0F2BE-68E2-4963-B4E9-54FF9731E6FC}" destId="{4FE0D8F4-6307-4778-A53D-30340CB7FC8D}" srcOrd="1" destOrd="0" parTransId="{512E912F-89FD-401A-8D5A-6723221EC51A}" sibTransId="{A4DC937D-999B-4F42-8971-000DDAB5AA01}"/>
    <dgm:cxn modelId="{BC700663-C5F2-47CF-A290-4CF3A5DAA5D4}" type="presOf" srcId="{24433DE3-00D4-4661-A419-34BB09D7D707}" destId="{E82560B8-EFE2-4A60-A38A-5486297C1C5B}" srcOrd="0" destOrd="2" presId="urn:microsoft.com/office/officeart/2005/8/layout/vList6"/>
    <dgm:cxn modelId="{CB8B7C44-8472-4334-A49D-F4FD2C49FDAB}" srcId="{162A2620-6CC2-4DB6-8171-90C381D3DCB5}" destId="{4B8B72B1-55CE-4ADC-8E7E-6C208EA2E8D8}" srcOrd="1" destOrd="0" parTransId="{4E57D190-7F14-495A-9066-85A0B4C120E6}" sibTransId="{A3E50A73-7001-4311-8BEB-995E64FDE7F6}"/>
    <dgm:cxn modelId="{12AA9847-65EA-4F33-BD7B-42B9C7F5D96D}" type="presOf" srcId="{162A2620-6CC2-4DB6-8171-90C381D3DCB5}" destId="{B678025C-DA6D-43C4-9769-FE19078FA637}" srcOrd="0" destOrd="0" presId="urn:microsoft.com/office/officeart/2005/8/layout/vList6"/>
    <dgm:cxn modelId="{A0227D69-ACFE-46E4-8F66-91E6E4A3474D}" type="presOf" srcId="{946F4B6B-E322-467D-8DB1-DFA8260D0EF8}" destId="{AD6FE108-0445-4DE7-8AA8-10E98528F492}" srcOrd="0" destOrd="0" presId="urn:microsoft.com/office/officeart/2005/8/layout/vList6"/>
    <dgm:cxn modelId="{5ECC1F74-FFC3-4030-AA48-4903EF4A86D6}" srcId="{162A2620-6CC2-4DB6-8171-90C381D3DCB5}" destId="{946F4B6B-E322-467D-8DB1-DFA8260D0EF8}" srcOrd="0" destOrd="0" parTransId="{C7864784-C05C-4EDC-B564-6BA6E410850F}" sibTransId="{89836BDA-58B1-4EDE-86F4-E9C539D18BCC}"/>
    <dgm:cxn modelId="{A6792477-E937-4E76-ACB3-C6EFE67E3EA8}" srcId="{C6D0F2BE-68E2-4963-B4E9-54FF9731E6FC}" destId="{24433DE3-00D4-4661-A419-34BB09D7D707}" srcOrd="2" destOrd="0" parTransId="{BD22FDA0-3F67-4931-B7EC-0B2BC9579C8C}" sibTransId="{30E25371-92D3-49F6-A746-B6D81F1DDA9F}"/>
    <dgm:cxn modelId="{58F3EF83-C3D3-497A-AA21-AFAEC7DC7E1E}" type="presOf" srcId="{C6D0F2BE-68E2-4963-B4E9-54FF9731E6FC}" destId="{B61A7ABE-2278-416D-BA13-B4D0C75C73B2}" srcOrd="0" destOrd="0" presId="urn:microsoft.com/office/officeart/2005/8/layout/vList6"/>
    <dgm:cxn modelId="{301B3C91-C432-49CF-A440-6DA88BB9FC30}" type="presOf" srcId="{04B818F8-FF81-4ED7-8391-4332A03002C9}" destId="{5E72D933-B3F3-4E12-ABEC-5A267B24D263}" srcOrd="0" destOrd="0" presId="urn:microsoft.com/office/officeart/2005/8/layout/vList6"/>
    <dgm:cxn modelId="{F0801D94-6E67-46EC-AE14-8D019D3D47EA}" srcId="{C6D0F2BE-68E2-4963-B4E9-54FF9731E6FC}" destId="{14E5585C-346B-4DC6-AD46-5BCFD0232F06}" srcOrd="0" destOrd="0" parTransId="{0C664358-2F7A-44F4-B91C-58DEC6A4522C}" sibTransId="{17A67DA2-13CE-4329-9430-A3DFF6A95878}"/>
    <dgm:cxn modelId="{5DDA59C9-3BE4-444F-B7FC-C9BD5225A705}" srcId="{162A2620-6CC2-4DB6-8171-90C381D3DCB5}" destId="{10654185-DFBE-425E-89E7-52D0254E0AFA}" srcOrd="2" destOrd="0" parTransId="{C5CD340D-5D2F-42B4-A179-86B76915D6A2}" sibTransId="{2C7E1CFE-93A7-4E6D-8568-7EC94CB615E6}"/>
    <dgm:cxn modelId="{E6B975E0-7CB4-4C7E-9794-C11620D02AD2}" srcId="{04B818F8-FF81-4ED7-8391-4332A03002C9}" destId="{C6D0F2BE-68E2-4963-B4E9-54FF9731E6FC}" srcOrd="1" destOrd="0" parTransId="{94122458-4D54-4BE4-99FB-474705A3257F}" sibTransId="{88FF485E-FD15-46C4-808B-579398F9BDB9}"/>
    <dgm:cxn modelId="{85D909E7-21D5-4342-9650-F15F12706AD0}" type="presOf" srcId="{14E5585C-346B-4DC6-AD46-5BCFD0232F06}" destId="{E82560B8-EFE2-4A60-A38A-5486297C1C5B}" srcOrd="0" destOrd="0" presId="urn:microsoft.com/office/officeart/2005/8/layout/vList6"/>
    <dgm:cxn modelId="{40F2F1EB-E3C5-42E4-9715-6D4564C3E3B1}" type="presOf" srcId="{10654185-DFBE-425E-89E7-52D0254E0AFA}" destId="{AD6FE108-0445-4DE7-8AA8-10E98528F492}" srcOrd="0" destOrd="2" presId="urn:microsoft.com/office/officeart/2005/8/layout/vList6"/>
    <dgm:cxn modelId="{2EE7DEF3-64C2-46CA-8862-FC968019C6DD}" srcId="{04B818F8-FF81-4ED7-8391-4332A03002C9}" destId="{162A2620-6CC2-4DB6-8171-90C381D3DCB5}" srcOrd="0" destOrd="0" parTransId="{4E4F19A1-ADA9-4DE1-90FA-673C17C93D30}" sibTransId="{EBED4B9F-BEBB-4B42-A9A6-104B24B9CB7D}"/>
    <dgm:cxn modelId="{50C2824C-8495-4FB2-9A3B-4219F6C1823B}" type="presParOf" srcId="{5E72D933-B3F3-4E12-ABEC-5A267B24D263}" destId="{ADC67972-7B40-4C75-B118-703524CEDFF3}" srcOrd="0" destOrd="0" presId="urn:microsoft.com/office/officeart/2005/8/layout/vList6"/>
    <dgm:cxn modelId="{47F880FC-6AD8-48B1-960E-BD3C02F62BC2}" type="presParOf" srcId="{ADC67972-7B40-4C75-B118-703524CEDFF3}" destId="{B678025C-DA6D-43C4-9769-FE19078FA637}" srcOrd="0" destOrd="0" presId="urn:microsoft.com/office/officeart/2005/8/layout/vList6"/>
    <dgm:cxn modelId="{7F277A51-FCF8-44FC-ACF3-147FE62A05F2}" type="presParOf" srcId="{ADC67972-7B40-4C75-B118-703524CEDFF3}" destId="{AD6FE108-0445-4DE7-8AA8-10E98528F492}" srcOrd="1" destOrd="0" presId="urn:microsoft.com/office/officeart/2005/8/layout/vList6"/>
    <dgm:cxn modelId="{4E704F08-14ED-4422-9180-87FE6019CF35}" type="presParOf" srcId="{5E72D933-B3F3-4E12-ABEC-5A267B24D263}" destId="{4A2D29F9-60E9-4CF1-A280-99AAA09895A3}" srcOrd="1" destOrd="0" presId="urn:microsoft.com/office/officeart/2005/8/layout/vList6"/>
    <dgm:cxn modelId="{7B1D6727-4BDE-49F3-8E83-FB18A7AE6153}" type="presParOf" srcId="{5E72D933-B3F3-4E12-ABEC-5A267B24D263}" destId="{9628A00B-F4FE-4928-9822-ADCA2B0B99AD}" srcOrd="2" destOrd="0" presId="urn:microsoft.com/office/officeart/2005/8/layout/vList6"/>
    <dgm:cxn modelId="{4A8D0181-899F-4C8E-9136-737901C2BEDB}" type="presParOf" srcId="{9628A00B-F4FE-4928-9822-ADCA2B0B99AD}" destId="{B61A7ABE-2278-416D-BA13-B4D0C75C73B2}" srcOrd="0" destOrd="0" presId="urn:microsoft.com/office/officeart/2005/8/layout/vList6"/>
    <dgm:cxn modelId="{9D12EF5C-F544-4F62-ABD6-FDB64FBB2DFD}" type="presParOf" srcId="{9628A00B-F4FE-4928-9822-ADCA2B0B99AD}" destId="{E82560B8-EFE2-4A60-A38A-5486297C1C5B}"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4B818F8-FF81-4ED7-8391-4332A03002C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GB"/>
        </a:p>
      </dgm:t>
    </dgm:pt>
    <dgm:pt modelId="{162A2620-6CC2-4DB6-8171-90C381D3DCB5}">
      <dgm:prSet phldrT="[Text]" custT="1"/>
      <dgm:spPr/>
      <dgm:t>
        <a:bodyPr/>
        <a:lstStyle/>
        <a:p>
          <a:r>
            <a:rPr lang="en-GB" sz="4400" dirty="0"/>
            <a:t>📊 Project data sources</a:t>
          </a:r>
        </a:p>
      </dgm:t>
    </dgm:pt>
    <dgm:pt modelId="{4E4F19A1-ADA9-4DE1-90FA-673C17C93D30}" type="parTrans" cxnId="{2EE7DEF3-64C2-46CA-8862-FC968019C6DD}">
      <dgm:prSet/>
      <dgm:spPr/>
      <dgm:t>
        <a:bodyPr/>
        <a:lstStyle/>
        <a:p>
          <a:endParaRPr lang="en-GB"/>
        </a:p>
      </dgm:t>
    </dgm:pt>
    <dgm:pt modelId="{EBED4B9F-BEBB-4B42-A9A6-104B24B9CB7D}" type="sibTrans" cxnId="{2EE7DEF3-64C2-46CA-8862-FC968019C6DD}">
      <dgm:prSet/>
      <dgm:spPr/>
      <dgm:t>
        <a:bodyPr/>
        <a:lstStyle/>
        <a:p>
          <a:endParaRPr lang="en-GB"/>
        </a:p>
      </dgm:t>
    </dgm:pt>
    <dgm:pt modelId="{946F4B6B-E322-467D-8DB1-DFA8260D0EF8}">
      <dgm:prSet phldrT="[Text]" custT="1"/>
      <dgm:spPr/>
      <dgm:t>
        <a:bodyPr/>
        <a:lstStyle/>
        <a:p>
          <a:r>
            <a:rPr lang="en-GB" sz="1400" dirty="0"/>
            <a:t>1 What type(s) of data sources does your project handle? 🗄️ OLTP databases? 📄 Files? 🌐 APIs?                                                </a:t>
          </a:r>
        </a:p>
      </dgm:t>
    </dgm:pt>
    <dgm:pt modelId="{C7864784-C05C-4EDC-B564-6BA6E410850F}" type="parTrans" cxnId="{5ECC1F74-FFC3-4030-AA48-4903EF4A86D6}">
      <dgm:prSet/>
      <dgm:spPr/>
      <dgm:t>
        <a:bodyPr/>
        <a:lstStyle/>
        <a:p>
          <a:endParaRPr lang="en-GB"/>
        </a:p>
      </dgm:t>
    </dgm:pt>
    <dgm:pt modelId="{89836BDA-58B1-4EDE-86F4-E9C539D18BCC}" type="sibTrans" cxnId="{5ECC1F74-FFC3-4030-AA48-4903EF4A86D6}">
      <dgm:prSet/>
      <dgm:spPr/>
      <dgm:t>
        <a:bodyPr/>
        <a:lstStyle/>
        <a:p>
          <a:endParaRPr lang="en-GB"/>
        </a:p>
      </dgm:t>
    </dgm:pt>
    <dgm:pt modelId="{4B8B72B1-55CE-4ADC-8E7E-6C208EA2E8D8}">
      <dgm:prSet phldrT="[Text]" custT="1"/>
      <dgm:spPr/>
      <dgm:t>
        <a:bodyPr/>
        <a:lstStyle/>
        <a:p>
          <a:r>
            <a:rPr lang="en-GB" sz="1400" dirty="0"/>
            <a:t>4 Does the origin of your data (e.g., normalised tables, JSON files) impact your pipeline design? 📝</a:t>
          </a:r>
        </a:p>
      </dgm:t>
    </dgm:pt>
    <dgm:pt modelId="{4E57D190-7F14-495A-9066-85A0B4C120E6}" type="parTrans" cxnId="{CB8B7C44-8472-4334-A49D-F4FD2C49FDAB}">
      <dgm:prSet/>
      <dgm:spPr/>
      <dgm:t>
        <a:bodyPr/>
        <a:lstStyle/>
        <a:p>
          <a:endParaRPr lang="en-GB"/>
        </a:p>
      </dgm:t>
    </dgm:pt>
    <dgm:pt modelId="{A3E50A73-7001-4311-8BEB-995E64FDE7F6}" type="sibTrans" cxnId="{CB8B7C44-8472-4334-A49D-F4FD2C49FDAB}">
      <dgm:prSet/>
      <dgm:spPr/>
      <dgm:t>
        <a:bodyPr/>
        <a:lstStyle/>
        <a:p>
          <a:endParaRPr lang="en-GB"/>
        </a:p>
      </dgm:t>
    </dgm:pt>
    <dgm:pt modelId="{C6D0F2BE-68E2-4963-B4E9-54FF9731E6FC}">
      <dgm:prSet phldrT="[Text]" custT="1"/>
      <dgm:spPr/>
      <dgm:t>
        <a:bodyPr/>
        <a:lstStyle/>
        <a:p>
          <a:r>
            <a:rPr lang="en-GB" sz="4400" dirty="0"/>
            <a:t>🔄️Update patterns</a:t>
          </a:r>
        </a:p>
      </dgm:t>
    </dgm:pt>
    <dgm:pt modelId="{94122458-4D54-4BE4-99FB-474705A3257F}" type="parTrans" cxnId="{E6B975E0-7CB4-4C7E-9794-C11620D02AD2}">
      <dgm:prSet/>
      <dgm:spPr/>
      <dgm:t>
        <a:bodyPr/>
        <a:lstStyle/>
        <a:p>
          <a:endParaRPr lang="en-GB"/>
        </a:p>
      </dgm:t>
    </dgm:pt>
    <dgm:pt modelId="{88FF485E-FD15-46C4-808B-579398F9BDB9}" type="sibTrans" cxnId="{E6B975E0-7CB4-4C7E-9794-C11620D02AD2}">
      <dgm:prSet/>
      <dgm:spPr/>
      <dgm:t>
        <a:bodyPr/>
        <a:lstStyle/>
        <a:p>
          <a:endParaRPr lang="en-GB"/>
        </a:p>
      </dgm:t>
    </dgm:pt>
    <dgm:pt modelId="{14E5585C-346B-4DC6-AD46-5BCFD0232F06}">
      <dgm:prSet phldrT="[Text]" custT="1"/>
      <dgm:spPr/>
      <dgm:t>
        <a:bodyPr/>
        <a:lstStyle/>
        <a:p>
          <a:r>
            <a:rPr lang="en-GB" sz="1400" dirty="0"/>
            <a:t>1 What update pattern best fits your use case? 🔄 Full refresh 🔀 incremental updates📝 CDC? </a:t>
          </a:r>
        </a:p>
      </dgm:t>
    </dgm:pt>
    <dgm:pt modelId="{0C664358-2F7A-44F4-B91C-58DEC6A4522C}" type="parTrans" cxnId="{F0801D94-6E67-46EC-AE14-8D019D3D47EA}">
      <dgm:prSet/>
      <dgm:spPr/>
      <dgm:t>
        <a:bodyPr/>
        <a:lstStyle/>
        <a:p>
          <a:endParaRPr lang="en-GB"/>
        </a:p>
      </dgm:t>
    </dgm:pt>
    <dgm:pt modelId="{17A67DA2-13CE-4329-9430-A3DFF6A95878}" type="sibTrans" cxnId="{F0801D94-6E67-46EC-AE14-8D019D3D47EA}">
      <dgm:prSet/>
      <dgm:spPr/>
      <dgm:t>
        <a:bodyPr/>
        <a:lstStyle/>
        <a:p>
          <a:endParaRPr lang="en-GB"/>
        </a:p>
      </dgm:t>
    </dgm:pt>
    <dgm:pt modelId="{943E33B6-BE0D-4975-BA57-7672284EC711}">
      <dgm:prSet phldrT="[Text]" custT="1"/>
      <dgm:spPr/>
      <dgm:t>
        <a:bodyPr/>
        <a:lstStyle/>
        <a:p>
          <a:r>
            <a:rPr lang="en-GB" sz="1400" dirty="0"/>
            <a:t>3 What security and access patterns do you need to consider? 🔒</a:t>
          </a:r>
        </a:p>
      </dgm:t>
    </dgm:pt>
    <dgm:pt modelId="{B143B572-5D06-4138-B432-D81EFD3B060A}" type="parTrans" cxnId="{54D59AE9-8F5D-4579-922F-E0C3AA9AAEAA}">
      <dgm:prSet/>
      <dgm:spPr/>
      <dgm:t>
        <a:bodyPr/>
        <a:lstStyle/>
        <a:p>
          <a:endParaRPr lang="en-GB"/>
        </a:p>
      </dgm:t>
    </dgm:pt>
    <dgm:pt modelId="{7F6ADA2D-D22A-4A72-B20C-C5164DC86EE7}" type="sibTrans" cxnId="{54D59AE9-8F5D-4579-922F-E0C3AA9AAEAA}">
      <dgm:prSet/>
      <dgm:spPr/>
      <dgm:t>
        <a:bodyPr/>
        <a:lstStyle/>
        <a:p>
          <a:endParaRPr lang="en-GB"/>
        </a:p>
      </dgm:t>
    </dgm:pt>
    <dgm:pt modelId="{2474DB6F-ED2B-47F0-ADB2-6152FDEB5FD3}">
      <dgm:prSet phldrT="[Text]" custT="1"/>
      <dgm:spPr/>
      <dgm:t>
        <a:bodyPr/>
        <a:lstStyle/>
        <a:p>
          <a:r>
            <a:rPr lang="en-GB" sz="1400" dirty="0"/>
            <a:t>3 How can you track and validate changes? ✅</a:t>
          </a:r>
        </a:p>
      </dgm:t>
    </dgm:pt>
    <dgm:pt modelId="{71786D09-A301-4D9B-B19B-CE43662D3B7B}" type="parTrans" cxnId="{CBB1FC04-2E5E-43B4-B7BF-65C16C2DEDD8}">
      <dgm:prSet/>
      <dgm:spPr/>
      <dgm:t>
        <a:bodyPr/>
        <a:lstStyle/>
        <a:p>
          <a:endParaRPr lang="en-GB"/>
        </a:p>
      </dgm:t>
    </dgm:pt>
    <dgm:pt modelId="{EE9341D0-382B-46F7-8B6E-FF270B0C30F8}" type="sibTrans" cxnId="{CBB1FC04-2E5E-43B4-B7BF-65C16C2DEDD8}">
      <dgm:prSet/>
      <dgm:spPr/>
      <dgm:t>
        <a:bodyPr/>
        <a:lstStyle/>
        <a:p>
          <a:endParaRPr lang="en-GB"/>
        </a:p>
      </dgm:t>
    </dgm:pt>
    <dgm:pt modelId="{EBF6878C-3CF1-40B7-985B-ED34A0ED08B5}">
      <dgm:prSet phldrT="[Text]" custT="1"/>
      <dgm:spPr/>
      <dgm:t>
        <a:bodyPr/>
        <a:lstStyle/>
        <a:p>
          <a:r>
            <a:rPr lang="en-GB" sz="1400" dirty="0"/>
            <a:t>4 What could be your strategy for handling failed updates or reprocessing? 🚨</a:t>
          </a:r>
        </a:p>
      </dgm:t>
    </dgm:pt>
    <dgm:pt modelId="{AE013CE2-3EEA-408E-B5FB-C8B00367CD50}" type="parTrans" cxnId="{4501E87C-0A2D-4670-92A5-391BD45075C0}">
      <dgm:prSet/>
      <dgm:spPr/>
      <dgm:t>
        <a:bodyPr/>
        <a:lstStyle/>
        <a:p>
          <a:endParaRPr lang="en-GB"/>
        </a:p>
      </dgm:t>
    </dgm:pt>
    <dgm:pt modelId="{179BA3A3-061B-48E5-9671-C01D18FE0790}" type="sibTrans" cxnId="{4501E87C-0A2D-4670-92A5-391BD45075C0}">
      <dgm:prSet/>
      <dgm:spPr/>
      <dgm:t>
        <a:bodyPr/>
        <a:lstStyle/>
        <a:p>
          <a:endParaRPr lang="en-GB"/>
        </a:p>
      </dgm:t>
    </dgm:pt>
    <dgm:pt modelId="{B9EBF1A7-6CA7-4DD3-B8E1-F6FD3C0DDD77}">
      <dgm:prSet phldrT="[Text]" custT="1"/>
      <dgm:spPr/>
      <dgm:t>
        <a:bodyPr/>
        <a:lstStyle/>
        <a:p>
          <a:r>
            <a:rPr lang="en-GB" sz="1400" dirty="0"/>
            <a:t>2 What challenges do the formats present?  🚧</a:t>
          </a:r>
        </a:p>
      </dgm:t>
    </dgm:pt>
    <dgm:pt modelId="{00199BB7-24DE-4564-9FDA-70258D8BB4E2}" type="parTrans" cxnId="{1C7304AD-6EC5-4F18-9362-E1975C151F29}">
      <dgm:prSet/>
      <dgm:spPr/>
      <dgm:t>
        <a:bodyPr/>
        <a:lstStyle/>
        <a:p>
          <a:endParaRPr lang="en-GB"/>
        </a:p>
      </dgm:t>
    </dgm:pt>
    <dgm:pt modelId="{16479CA2-196A-45D3-9445-B25E2EA1663A}" type="sibTrans" cxnId="{1C7304AD-6EC5-4F18-9362-E1975C151F29}">
      <dgm:prSet/>
      <dgm:spPr/>
      <dgm:t>
        <a:bodyPr/>
        <a:lstStyle/>
        <a:p>
          <a:endParaRPr lang="en-GB"/>
        </a:p>
      </dgm:t>
    </dgm:pt>
    <dgm:pt modelId="{5B3327D2-7951-40B7-B48C-F6907FD98703}">
      <dgm:prSet phldrT="[Text]" custT="1"/>
      <dgm:spPr/>
      <dgm:t>
        <a:bodyPr/>
        <a:lstStyle/>
        <a:p>
          <a:r>
            <a:rPr lang="en-GB" sz="1400" dirty="0"/>
            <a:t>3 What access methods are needed for each source type, and how are they configured securely? 🔐</a:t>
          </a:r>
        </a:p>
      </dgm:t>
    </dgm:pt>
    <dgm:pt modelId="{B0A0E374-B512-4CAE-89B2-616DCE4D9300}" type="parTrans" cxnId="{C44AB03D-2902-42F1-AE83-3D26900B80E9}">
      <dgm:prSet/>
      <dgm:spPr/>
      <dgm:t>
        <a:bodyPr/>
        <a:lstStyle/>
        <a:p>
          <a:endParaRPr lang="en-GB"/>
        </a:p>
      </dgm:t>
    </dgm:pt>
    <dgm:pt modelId="{3156C8FC-4EEA-4AE3-A7CD-5C31FD0B64B9}" type="sibTrans" cxnId="{C44AB03D-2902-42F1-AE83-3D26900B80E9}">
      <dgm:prSet/>
      <dgm:spPr/>
      <dgm:t>
        <a:bodyPr/>
        <a:lstStyle/>
        <a:p>
          <a:endParaRPr lang="en-GB"/>
        </a:p>
      </dgm:t>
    </dgm:pt>
    <dgm:pt modelId="{194EBD34-47CD-4F02-8B58-0E6EEE0E7A90}">
      <dgm:prSet phldrT="[Text]" custT="1"/>
      <dgm:spPr/>
      <dgm:t>
        <a:bodyPr/>
        <a:lstStyle/>
        <a:p>
          <a:r>
            <a:rPr lang="en-GB" sz="1400" dirty="0"/>
            <a:t>2 🤔 What drives this choice (data volume, change frequency, etc)?</a:t>
          </a:r>
        </a:p>
      </dgm:t>
    </dgm:pt>
    <dgm:pt modelId="{1A98CA0B-5DBB-4C89-8454-B6E38D8D4927}" type="parTrans" cxnId="{65B49B2D-F6C3-4DDA-AECD-101A3B4F610F}">
      <dgm:prSet/>
      <dgm:spPr/>
      <dgm:t>
        <a:bodyPr/>
        <a:lstStyle/>
        <a:p>
          <a:endParaRPr lang="en-GB"/>
        </a:p>
      </dgm:t>
    </dgm:pt>
    <dgm:pt modelId="{752D5535-25CB-4417-A61D-CE498DE76EFC}" type="sibTrans" cxnId="{65B49B2D-F6C3-4DDA-AECD-101A3B4F610F}">
      <dgm:prSet/>
      <dgm:spPr/>
      <dgm:t>
        <a:bodyPr/>
        <a:lstStyle/>
        <a:p>
          <a:endParaRPr lang="en-GB"/>
        </a:p>
      </dgm:t>
    </dgm:pt>
    <dgm:pt modelId="{5E72D933-B3F3-4E12-ABEC-5A267B24D263}" type="pres">
      <dgm:prSet presAssocID="{04B818F8-FF81-4ED7-8391-4332A03002C9}" presName="Name0" presStyleCnt="0">
        <dgm:presLayoutVars>
          <dgm:dir/>
          <dgm:animLvl val="lvl"/>
          <dgm:resizeHandles/>
        </dgm:presLayoutVars>
      </dgm:prSet>
      <dgm:spPr/>
    </dgm:pt>
    <dgm:pt modelId="{ADC67972-7B40-4C75-B118-703524CEDFF3}" type="pres">
      <dgm:prSet presAssocID="{162A2620-6CC2-4DB6-8171-90C381D3DCB5}" presName="linNode" presStyleCnt="0"/>
      <dgm:spPr/>
    </dgm:pt>
    <dgm:pt modelId="{B678025C-DA6D-43C4-9769-FE19078FA637}" type="pres">
      <dgm:prSet presAssocID="{162A2620-6CC2-4DB6-8171-90C381D3DCB5}" presName="parentShp" presStyleLbl="node1" presStyleIdx="0" presStyleCnt="2">
        <dgm:presLayoutVars>
          <dgm:bulletEnabled val="1"/>
        </dgm:presLayoutVars>
      </dgm:prSet>
      <dgm:spPr/>
    </dgm:pt>
    <dgm:pt modelId="{AD6FE108-0445-4DE7-8AA8-10E98528F492}" type="pres">
      <dgm:prSet presAssocID="{162A2620-6CC2-4DB6-8171-90C381D3DCB5}" presName="childShp" presStyleLbl="bgAccFollowNode1" presStyleIdx="0" presStyleCnt="2" custScaleY="182962">
        <dgm:presLayoutVars>
          <dgm:bulletEnabled val="1"/>
        </dgm:presLayoutVars>
      </dgm:prSet>
      <dgm:spPr/>
    </dgm:pt>
    <dgm:pt modelId="{4A2D29F9-60E9-4CF1-A280-99AAA09895A3}" type="pres">
      <dgm:prSet presAssocID="{EBED4B9F-BEBB-4B42-A9A6-104B24B9CB7D}" presName="spacing" presStyleCnt="0"/>
      <dgm:spPr/>
    </dgm:pt>
    <dgm:pt modelId="{9628A00B-F4FE-4928-9822-ADCA2B0B99AD}" type="pres">
      <dgm:prSet presAssocID="{C6D0F2BE-68E2-4963-B4E9-54FF9731E6FC}" presName="linNode" presStyleCnt="0"/>
      <dgm:spPr/>
    </dgm:pt>
    <dgm:pt modelId="{B61A7ABE-2278-416D-BA13-B4D0C75C73B2}" type="pres">
      <dgm:prSet presAssocID="{C6D0F2BE-68E2-4963-B4E9-54FF9731E6FC}" presName="parentShp" presStyleLbl="node1" presStyleIdx="1" presStyleCnt="2">
        <dgm:presLayoutVars>
          <dgm:bulletEnabled val="1"/>
        </dgm:presLayoutVars>
      </dgm:prSet>
      <dgm:spPr/>
    </dgm:pt>
    <dgm:pt modelId="{E82560B8-EFE2-4A60-A38A-5486297C1C5B}" type="pres">
      <dgm:prSet presAssocID="{C6D0F2BE-68E2-4963-B4E9-54FF9731E6FC}" presName="childShp" presStyleLbl="bgAccFollowNode1" presStyleIdx="1" presStyleCnt="2" custScaleY="122040">
        <dgm:presLayoutVars>
          <dgm:bulletEnabled val="1"/>
        </dgm:presLayoutVars>
      </dgm:prSet>
      <dgm:spPr/>
    </dgm:pt>
  </dgm:ptLst>
  <dgm:cxnLst>
    <dgm:cxn modelId="{CBB1FC04-2E5E-43B4-B7BF-65C16C2DEDD8}" srcId="{C6D0F2BE-68E2-4963-B4E9-54FF9731E6FC}" destId="{2474DB6F-ED2B-47F0-ADB2-6152FDEB5FD3}" srcOrd="2" destOrd="0" parTransId="{71786D09-A301-4D9B-B19B-CE43662D3B7B}" sibTransId="{EE9341D0-382B-46F7-8B6E-FF270B0C30F8}"/>
    <dgm:cxn modelId="{989A6426-3282-45C6-BD6A-3CE98A1A90BC}" type="presOf" srcId="{4B8B72B1-55CE-4ADC-8E7E-6C208EA2E8D8}" destId="{AD6FE108-0445-4DE7-8AA8-10E98528F492}" srcOrd="0" destOrd="3" presId="urn:microsoft.com/office/officeart/2005/8/layout/vList6"/>
    <dgm:cxn modelId="{65B49B2D-F6C3-4DDA-AECD-101A3B4F610F}" srcId="{C6D0F2BE-68E2-4963-B4E9-54FF9731E6FC}" destId="{194EBD34-47CD-4F02-8B58-0E6EEE0E7A90}" srcOrd="1" destOrd="0" parTransId="{1A98CA0B-5DBB-4C89-8454-B6E38D8D4927}" sibTransId="{752D5535-25CB-4417-A61D-CE498DE76EFC}"/>
    <dgm:cxn modelId="{C44AB03D-2902-42F1-AE83-3D26900B80E9}" srcId="{162A2620-6CC2-4DB6-8171-90C381D3DCB5}" destId="{5B3327D2-7951-40B7-B48C-F6907FD98703}" srcOrd="2" destOrd="0" parTransId="{B0A0E374-B512-4CAE-89B2-616DCE4D9300}" sibTransId="{3156C8FC-4EEA-4AE3-A7CD-5C31FD0B64B9}"/>
    <dgm:cxn modelId="{76EA6E5D-D6F4-4626-856F-ECB071A30251}" type="presOf" srcId="{194EBD34-47CD-4F02-8B58-0E6EEE0E7A90}" destId="{E82560B8-EFE2-4A60-A38A-5486297C1C5B}" srcOrd="0" destOrd="1" presId="urn:microsoft.com/office/officeart/2005/8/layout/vList6"/>
    <dgm:cxn modelId="{CB8B7C44-8472-4334-A49D-F4FD2C49FDAB}" srcId="{162A2620-6CC2-4DB6-8171-90C381D3DCB5}" destId="{4B8B72B1-55CE-4ADC-8E7E-6C208EA2E8D8}" srcOrd="3" destOrd="0" parTransId="{4E57D190-7F14-495A-9066-85A0B4C120E6}" sibTransId="{A3E50A73-7001-4311-8BEB-995E64FDE7F6}"/>
    <dgm:cxn modelId="{12AA9847-65EA-4F33-BD7B-42B9C7F5D96D}" type="presOf" srcId="{162A2620-6CC2-4DB6-8171-90C381D3DCB5}" destId="{B678025C-DA6D-43C4-9769-FE19078FA637}" srcOrd="0" destOrd="0" presId="urn:microsoft.com/office/officeart/2005/8/layout/vList6"/>
    <dgm:cxn modelId="{A0227D69-ACFE-46E4-8F66-91E6E4A3474D}" type="presOf" srcId="{946F4B6B-E322-467D-8DB1-DFA8260D0EF8}" destId="{AD6FE108-0445-4DE7-8AA8-10E98528F492}" srcOrd="0" destOrd="0" presId="urn:microsoft.com/office/officeart/2005/8/layout/vList6"/>
    <dgm:cxn modelId="{5ECC1F74-FFC3-4030-AA48-4903EF4A86D6}" srcId="{162A2620-6CC2-4DB6-8171-90C381D3DCB5}" destId="{946F4B6B-E322-467D-8DB1-DFA8260D0EF8}" srcOrd="0" destOrd="0" parTransId="{C7864784-C05C-4EDC-B564-6BA6E410850F}" sibTransId="{89836BDA-58B1-4EDE-86F4-E9C539D18BCC}"/>
    <dgm:cxn modelId="{4501E87C-0A2D-4670-92A5-391BD45075C0}" srcId="{C6D0F2BE-68E2-4963-B4E9-54FF9731E6FC}" destId="{EBF6878C-3CF1-40B7-985B-ED34A0ED08B5}" srcOrd="3" destOrd="0" parTransId="{AE013CE2-3EEA-408E-B5FB-C8B00367CD50}" sibTransId="{179BA3A3-061B-48E5-9671-C01D18FE0790}"/>
    <dgm:cxn modelId="{30724D7D-0583-4F0A-A0FC-0A7B0C506383}" type="presOf" srcId="{B9EBF1A7-6CA7-4DD3-B8E1-F6FD3C0DDD77}" destId="{AD6FE108-0445-4DE7-8AA8-10E98528F492}" srcOrd="0" destOrd="1" presId="urn:microsoft.com/office/officeart/2005/8/layout/vList6"/>
    <dgm:cxn modelId="{58F3EF83-C3D3-497A-AA21-AFAEC7DC7E1E}" type="presOf" srcId="{C6D0F2BE-68E2-4963-B4E9-54FF9731E6FC}" destId="{B61A7ABE-2278-416D-BA13-B4D0C75C73B2}" srcOrd="0" destOrd="0" presId="urn:microsoft.com/office/officeart/2005/8/layout/vList6"/>
    <dgm:cxn modelId="{301B3C91-C432-49CF-A440-6DA88BB9FC30}" type="presOf" srcId="{04B818F8-FF81-4ED7-8391-4332A03002C9}" destId="{5E72D933-B3F3-4E12-ABEC-5A267B24D263}" srcOrd="0" destOrd="0" presId="urn:microsoft.com/office/officeart/2005/8/layout/vList6"/>
    <dgm:cxn modelId="{F0801D94-6E67-46EC-AE14-8D019D3D47EA}" srcId="{C6D0F2BE-68E2-4963-B4E9-54FF9731E6FC}" destId="{14E5585C-346B-4DC6-AD46-5BCFD0232F06}" srcOrd="0" destOrd="0" parTransId="{0C664358-2F7A-44F4-B91C-58DEC6A4522C}" sibTransId="{17A67DA2-13CE-4329-9430-A3DFF6A95878}"/>
    <dgm:cxn modelId="{1C7304AD-6EC5-4F18-9362-E1975C151F29}" srcId="{162A2620-6CC2-4DB6-8171-90C381D3DCB5}" destId="{B9EBF1A7-6CA7-4DD3-B8E1-F6FD3C0DDD77}" srcOrd="1" destOrd="0" parTransId="{00199BB7-24DE-4564-9FDA-70258D8BB4E2}" sibTransId="{16479CA2-196A-45D3-9445-B25E2EA1663A}"/>
    <dgm:cxn modelId="{7707FFB4-4871-4D3C-BA90-DF8BAEC15F58}" type="presOf" srcId="{5B3327D2-7951-40B7-B48C-F6907FD98703}" destId="{AD6FE108-0445-4DE7-8AA8-10E98528F492}" srcOrd="0" destOrd="2" presId="urn:microsoft.com/office/officeart/2005/8/layout/vList6"/>
    <dgm:cxn modelId="{F603BAB8-3461-4947-BDF6-26CDECB55812}" type="presOf" srcId="{2474DB6F-ED2B-47F0-ADB2-6152FDEB5FD3}" destId="{E82560B8-EFE2-4A60-A38A-5486297C1C5B}" srcOrd="0" destOrd="2" presId="urn:microsoft.com/office/officeart/2005/8/layout/vList6"/>
    <dgm:cxn modelId="{E6B975E0-7CB4-4C7E-9794-C11620D02AD2}" srcId="{04B818F8-FF81-4ED7-8391-4332A03002C9}" destId="{C6D0F2BE-68E2-4963-B4E9-54FF9731E6FC}" srcOrd="1" destOrd="0" parTransId="{94122458-4D54-4BE4-99FB-474705A3257F}" sibTransId="{88FF485E-FD15-46C4-808B-579398F9BDB9}"/>
    <dgm:cxn modelId="{85D909E7-21D5-4342-9650-F15F12706AD0}" type="presOf" srcId="{14E5585C-346B-4DC6-AD46-5BCFD0232F06}" destId="{E82560B8-EFE2-4A60-A38A-5486297C1C5B}" srcOrd="0" destOrd="0" presId="urn:microsoft.com/office/officeart/2005/8/layout/vList6"/>
    <dgm:cxn modelId="{54D59AE9-8F5D-4579-922F-E0C3AA9AAEAA}" srcId="{162A2620-6CC2-4DB6-8171-90C381D3DCB5}" destId="{943E33B6-BE0D-4975-BA57-7672284EC711}" srcOrd="4" destOrd="0" parTransId="{B143B572-5D06-4138-B432-D81EFD3B060A}" sibTransId="{7F6ADA2D-D22A-4A72-B20C-C5164DC86EE7}"/>
    <dgm:cxn modelId="{368287F1-591D-4C16-A0FA-7DA231A017D3}" type="presOf" srcId="{943E33B6-BE0D-4975-BA57-7672284EC711}" destId="{AD6FE108-0445-4DE7-8AA8-10E98528F492}" srcOrd="0" destOrd="4" presId="urn:microsoft.com/office/officeart/2005/8/layout/vList6"/>
    <dgm:cxn modelId="{2EE7DEF3-64C2-46CA-8862-FC968019C6DD}" srcId="{04B818F8-FF81-4ED7-8391-4332A03002C9}" destId="{162A2620-6CC2-4DB6-8171-90C381D3DCB5}" srcOrd="0" destOrd="0" parTransId="{4E4F19A1-ADA9-4DE1-90FA-673C17C93D30}" sibTransId="{EBED4B9F-BEBB-4B42-A9A6-104B24B9CB7D}"/>
    <dgm:cxn modelId="{0AA1C6F5-19E6-44E0-82CA-9F2FFF5E2B0E}" type="presOf" srcId="{EBF6878C-3CF1-40B7-985B-ED34A0ED08B5}" destId="{E82560B8-EFE2-4A60-A38A-5486297C1C5B}" srcOrd="0" destOrd="3" presId="urn:microsoft.com/office/officeart/2005/8/layout/vList6"/>
    <dgm:cxn modelId="{50C2824C-8495-4FB2-9A3B-4219F6C1823B}" type="presParOf" srcId="{5E72D933-B3F3-4E12-ABEC-5A267B24D263}" destId="{ADC67972-7B40-4C75-B118-703524CEDFF3}" srcOrd="0" destOrd="0" presId="urn:microsoft.com/office/officeart/2005/8/layout/vList6"/>
    <dgm:cxn modelId="{47F880FC-6AD8-48B1-960E-BD3C02F62BC2}" type="presParOf" srcId="{ADC67972-7B40-4C75-B118-703524CEDFF3}" destId="{B678025C-DA6D-43C4-9769-FE19078FA637}" srcOrd="0" destOrd="0" presId="urn:microsoft.com/office/officeart/2005/8/layout/vList6"/>
    <dgm:cxn modelId="{7F277A51-FCF8-44FC-ACF3-147FE62A05F2}" type="presParOf" srcId="{ADC67972-7B40-4C75-B118-703524CEDFF3}" destId="{AD6FE108-0445-4DE7-8AA8-10E98528F492}" srcOrd="1" destOrd="0" presId="urn:microsoft.com/office/officeart/2005/8/layout/vList6"/>
    <dgm:cxn modelId="{4E704F08-14ED-4422-9180-87FE6019CF35}" type="presParOf" srcId="{5E72D933-B3F3-4E12-ABEC-5A267B24D263}" destId="{4A2D29F9-60E9-4CF1-A280-99AAA09895A3}" srcOrd="1" destOrd="0" presId="urn:microsoft.com/office/officeart/2005/8/layout/vList6"/>
    <dgm:cxn modelId="{7B1D6727-4BDE-49F3-8E83-FB18A7AE6153}" type="presParOf" srcId="{5E72D933-B3F3-4E12-ABEC-5A267B24D263}" destId="{9628A00B-F4FE-4928-9822-ADCA2B0B99AD}" srcOrd="2" destOrd="0" presId="urn:microsoft.com/office/officeart/2005/8/layout/vList6"/>
    <dgm:cxn modelId="{4A8D0181-899F-4C8E-9136-737901C2BEDB}" type="presParOf" srcId="{9628A00B-F4FE-4928-9822-ADCA2B0B99AD}" destId="{B61A7ABE-2278-416D-BA13-B4D0C75C73B2}" srcOrd="0" destOrd="0" presId="urn:microsoft.com/office/officeart/2005/8/layout/vList6"/>
    <dgm:cxn modelId="{9D12EF5C-F544-4F62-ABD6-FDB64FBB2DFD}" type="presParOf" srcId="{9628A00B-F4FE-4928-9822-ADCA2B0B99AD}" destId="{E82560B8-EFE2-4A60-A38A-5486297C1C5B}"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4B818F8-FF81-4ED7-8391-4332A03002C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GB"/>
        </a:p>
      </dgm:t>
    </dgm:pt>
    <dgm:pt modelId="{162A2620-6CC2-4DB6-8171-90C381D3DCB5}">
      <dgm:prSet phldrT="[Text]"/>
      <dgm:spPr/>
      <dgm:t>
        <a:bodyPr/>
        <a:lstStyle/>
        <a:p>
          <a:r>
            <a:rPr lang="en-GB" dirty="0"/>
            <a:t>🧩 Data Modelling &amp; Requirements</a:t>
          </a:r>
        </a:p>
      </dgm:t>
    </dgm:pt>
    <dgm:pt modelId="{4E4F19A1-ADA9-4DE1-90FA-673C17C93D30}" type="parTrans" cxnId="{2EE7DEF3-64C2-46CA-8862-FC968019C6DD}">
      <dgm:prSet/>
      <dgm:spPr/>
      <dgm:t>
        <a:bodyPr/>
        <a:lstStyle/>
        <a:p>
          <a:endParaRPr lang="en-GB"/>
        </a:p>
      </dgm:t>
    </dgm:pt>
    <dgm:pt modelId="{EBED4B9F-BEBB-4B42-A9A6-104B24B9CB7D}" type="sibTrans" cxnId="{2EE7DEF3-64C2-46CA-8862-FC968019C6DD}">
      <dgm:prSet/>
      <dgm:spPr/>
      <dgm:t>
        <a:bodyPr/>
        <a:lstStyle/>
        <a:p>
          <a:endParaRPr lang="en-GB"/>
        </a:p>
      </dgm:t>
    </dgm:pt>
    <dgm:pt modelId="{946F4B6B-E322-467D-8DB1-DFA8260D0EF8}">
      <dgm:prSet phldrT="[Text]" custT="1"/>
      <dgm:spPr/>
      <dgm:t>
        <a:bodyPr/>
        <a:lstStyle/>
        <a:p>
          <a:r>
            <a:rPr lang="en-GB" sz="1500" dirty="0"/>
            <a:t>1 Have you defined clear user and business requirements yet? 📝 </a:t>
          </a:r>
        </a:p>
      </dgm:t>
    </dgm:pt>
    <dgm:pt modelId="{C7864784-C05C-4EDC-B564-6BA6E410850F}" type="parTrans" cxnId="{5ECC1F74-FFC3-4030-AA48-4903EF4A86D6}">
      <dgm:prSet/>
      <dgm:spPr/>
      <dgm:t>
        <a:bodyPr/>
        <a:lstStyle/>
        <a:p>
          <a:endParaRPr lang="en-GB"/>
        </a:p>
      </dgm:t>
    </dgm:pt>
    <dgm:pt modelId="{89836BDA-58B1-4EDE-86F4-E9C539D18BCC}" type="sibTrans" cxnId="{5ECC1F74-FFC3-4030-AA48-4903EF4A86D6}">
      <dgm:prSet/>
      <dgm:spPr/>
      <dgm:t>
        <a:bodyPr/>
        <a:lstStyle/>
        <a:p>
          <a:endParaRPr lang="en-GB"/>
        </a:p>
      </dgm:t>
    </dgm:pt>
    <dgm:pt modelId="{4B8B72B1-55CE-4ADC-8E7E-6C208EA2E8D8}">
      <dgm:prSet phldrT="[Text]" custT="1"/>
      <dgm:spPr/>
      <dgm:t>
        <a:bodyPr/>
        <a:lstStyle/>
        <a:p>
          <a:r>
            <a:rPr lang="en-GB" sz="1500" dirty="0"/>
            <a:t>2 Does your chosen data model support these effectively? 🎯</a:t>
          </a:r>
        </a:p>
      </dgm:t>
    </dgm:pt>
    <dgm:pt modelId="{4E57D190-7F14-495A-9066-85A0B4C120E6}" type="parTrans" cxnId="{CB8B7C44-8472-4334-A49D-F4FD2C49FDAB}">
      <dgm:prSet/>
      <dgm:spPr/>
      <dgm:t>
        <a:bodyPr/>
        <a:lstStyle/>
        <a:p>
          <a:endParaRPr lang="en-GB"/>
        </a:p>
      </dgm:t>
    </dgm:pt>
    <dgm:pt modelId="{A3E50A73-7001-4311-8BEB-995E64FDE7F6}" type="sibTrans" cxnId="{CB8B7C44-8472-4334-A49D-F4FD2C49FDAB}">
      <dgm:prSet/>
      <dgm:spPr/>
      <dgm:t>
        <a:bodyPr/>
        <a:lstStyle/>
        <a:p>
          <a:endParaRPr lang="en-GB"/>
        </a:p>
      </dgm:t>
    </dgm:pt>
    <dgm:pt modelId="{C6D0F2BE-68E2-4963-B4E9-54FF9731E6FC}">
      <dgm:prSet phldrT="[Text]"/>
      <dgm:spPr/>
      <dgm:t>
        <a:bodyPr/>
        <a:lstStyle/>
        <a:p>
          <a:r>
            <a:rPr lang="en-GB" dirty="0"/>
            <a:t>🚀Implementation and Optimisation</a:t>
          </a:r>
        </a:p>
      </dgm:t>
    </dgm:pt>
    <dgm:pt modelId="{94122458-4D54-4BE4-99FB-474705A3257F}" type="parTrans" cxnId="{E6B975E0-7CB4-4C7E-9794-C11620D02AD2}">
      <dgm:prSet/>
      <dgm:spPr/>
      <dgm:t>
        <a:bodyPr/>
        <a:lstStyle/>
        <a:p>
          <a:endParaRPr lang="en-GB"/>
        </a:p>
      </dgm:t>
    </dgm:pt>
    <dgm:pt modelId="{88FF485E-FD15-46C4-808B-579398F9BDB9}" type="sibTrans" cxnId="{E6B975E0-7CB4-4C7E-9794-C11620D02AD2}">
      <dgm:prSet/>
      <dgm:spPr/>
      <dgm:t>
        <a:bodyPr/>
        <a:lstStyle/>
        <a:p>
          <a:endParaRPr lang="en-GB"/>
        </a:p>
      </dgm:t>
    </dgm:pt>
    <dgm:pt modelId="{14E5585C-346B-4DC6-AD46-5BCFD0232F06}">
      <dgm:prSet phldrT="[Text]" custT="1"/>
      <dgm:spPr/>
      <dgm:t>
        <a:bodyPr/>
        <a:lstStyle/>
        <a:p>
          <a:r>
            <a:rPr lang="en-GB" sz="1400" dirty="0"/>
            <a:t>1 What tools and frameworks are you using/considering?  ☁️ Cloud-native services? 🖥️ Local or on-prem tools? 🎵 Orchestration tools? </a:t>
          </a:r>
        </a:p>
      </dgm:t>
    </dgm:pt>
    <dgm:pt modelId="{0C664358-2F7A-44F4-B91C-58DEC6A4522C}" type="parTrans" cxnId="{F0801D94-6E67-46EC-AE14-8D019D3D47EA}">
      <dgm:prSet/>
      <dgm:spPr/>
      <dgm:t>
        <a:bodyPr/>
        <a:lstStyle/>
        <a:p>
          <a:endParaRPr lang="en-GB"/>
        </a:p>
      </dgm:t>
    </dgm:pt>
    <dgm:pt modelId="{17A67DA2-13CE-4329-9430-A3DFF6A95878}" type="sibTrans" cxnId="{F0801D94-6E67-46EC-AE14-8D019D3D47EA}">
      <dgm:prSet/>
      <dgm:spPr/>
      <dgm:t>
        <a:bodyPr/>
        <a:lstStyle/>
        <a:p>
          <a:endParaRPr lang="en-GB"/>
        </a:p>
      </dgm:t>
    </dgm:pt>
    <dgm:pt modelId="{943E33B6-BE0D-4975-BA57-7672284EC711}">
      <dgm:prSet phldrT="[Text]" custT="1"/>
      <dgm:spPr/>
      <dgm:t>
        <a:bodyPr/>
        <a:lstStyle/>
        <a:p>
          <a:r>
            <a:rPr lang="en-GB" sz="1500" dirty="0"/>
            <a:t>3 How do you handle historical data needs? Is Type 1 SCD sufficient or do you need Type 2? 🔁</a:t>
          </a:r>
        </a:p>
      </dgm:t>
    </dgm:pt>
    <dgm:pt modelId="{B143B572-5D06-4138-B432-D81EFD3B060A}" type="parTrans" cxnId="{54D59AE9-8F5D-4579-922F-E0C3AA9AAEAA}">
      <dgm:prSet/>
      <dgm:spPr/>
      <dgm:t>
        <a:bodyPr/>
        <a:lstStyle/>
        <a:p>
          <a:endParaRPr lang="en-GB"/>
        </a:p>
      </dgm:t>
    </dgm:pt>
    <dgm:pt modelId="{7F6ADA2D-D22A-4A72-B20C-C5164DC86EE7}" type="sibTrans" cxnId="{54D59AE9-8F5D-4579-922F-E0C3AA9AAEAA}">
      <dgm:prSet/>
      <dgm:spPr/>
      <dgm:t>
        <a:bodyPr/>
        <a:lstStyle/>
        <a:p>
          <a:endParaRPr lang="en-GB"/>
        </a:p>
      </dgm:t>
    </dgm:pt>
    <dgm:pt modelId="{2474DB6F-ED2B-47F0-ADB2-6152FDEB5FD3}">
      <dgm:prSet phldrT="[Text]" custT="1"/>
      <dgm:spPr/>
      <dgm:t>
        <a:bodyPr/>
        <a:lstStyle/>
        <a:p>
          <a:r>
            <a:rPr lang="en-GB" sz="1400" b="0" dirty="0"/>
            <a:t>3 How are you optimising performance? 📊 Partitioning strategy? 🏷️ Indexing approach? 📂 Compression techniques? 🔍 Query optimisation? 🖥️ Hardware/resource allocation? ⚙️ Parallel processing?</a:t>
          </a:r>
        </a:p>
      </dgm:t>
    </dgm:pt>
    <dgm:pt modelId="{71786D09-A301-4D9B-B19B-CE43662D3B7B}" type="parTrans" cxnId="{CBB1FC04-2E5E-43B4-B7BF-65C16C2DEDD8}">
      <dgm:prSet/>
      <dgm:spPr/>
      <dgm:t>
        <a:bodyPr/>
        <a:lstStyle/>
        <a:p>
          <a:endParaRPr lang="en-GB"/>
        </a:p>
      </dgm:t>
    </dgm:pt>
    <dgm:pt modelId="{EE9341D0-382B-46F7-8B6E-FF270B0C30F8}" type="sibTrans" cxnId="{CBB1FC04-2E5E-43B4-B7BF-65C16C2DEDD8}">
      <dgm:prSet/>
      <dgm:spPr/>
      <dgm:t>
        <a:bodyPr/>
        <a:lstStyle/>
        <a:p>
          <a:endParaRPr lang="en-GB"/>
        </a:p>
      </dgm:t>
    </dgm:pt>
    <dgm:pt modelId="{EBF6878C-3CF1-40B7-985B-ED34A0ED08B5}">
      <dgm:prSet phldrT="[Text]" custT="1"/>
      <dgm:spPr/>
      <dgm:t>
        <a:bodyPr/>
        <a:lstStyle/>
        <a:p>
          <a:r>
            <a:rPr lang="en-GB" sz="1400" dirty="0"/>
            <a:t>4 What monitoring and logging is appropriate? 📈</a:t>
          </a:r>
        </a:p>
      </dgm:t>
    </dgm:pt>
    <dgm:pt modelId="{AE013CE2-3EEA-408E-B5FB-C8B00367CD50}" type="parTrans" cxnId="{4501E87C-0A2D-4670-92A5-391BD45075C0}">
      <dgm:prSet/>
      <dgm:spPr/>
      <dgm:t>
        <a:bodyPr/>
        <a:lstStyle/>
        <a:p>
          <a:endParaRPr lang="en-GB"/>
        </a:p>
      </dgm:t>
    </dgm:pt>
    <dgm:pt modelId="{179BA3A3-061B-48E5-9671-C01D18FE0790}" type="sibTrans" cxnId="{4501E87C-0A2D-4670-92A5-391BD45075C0}">
      <dgm:prSet/>
      <dgm:spPr/>
      <dgm:t>
        <a:bodyPr/>
        <a:lstStyle/>
        <a:p>
          <a:endParaRPr lang="en-GB"/>
        </a:p>
      </dgm:t>
    </dgm:pt>
    <dgm:pt modelId="{C1699F34-6C25-4FA4-9A50-2635433864F1}">
      <dgm:prSet phldrT="[Text]" custT="1"/>
      <dgm:spPr/>
      <dgm:t>
        <a:bodyPr/>
        <a:lstStyle/>
        <a:p>
          <a:r>
            <a:rPr lang="en-GB" sz="1500" dirty="0"/>
            <a:t>4 How do you validate data quality? ✅</a:t>
          </a:r>
        </a:p>
      </dgm:t>
    </dgm:pt>
    <dgm:pt modelId="{639A88D1-C112-4ECB-AFF6-D1C487826D7F}" type="parTrans" cxnId="{200176AC-2EB2-43AD-8828-1C928CEEDBA1}">
      <dgm:prSet/>
      <dgm:spPr/>
      <dgm:t>
        <a:bodyPr/>
        <a:lstStyle/>
        <a:p>
          <a:endParaRPr lang="en-GB"/>
        </a:p>
      </dgm:t>
    </dgm:pt>
    <dgm:pt modelId="{E60E8265-5BB6-4637-A781-F271B447754A}" type="sibTrans" cxnId="{200176AC-2EB2-43AD-8828-1C928CEEDBA1}">
      <dgm:prSet/>
      <dgm:spPr/>
      <dgm:t>
        <a:bodyPr/>
        <a:lstStyle/>
        <a:p>
          <a:endParaRPr lang="en-GB"/>
        </a:p>
      </dgm:t>
    </dgm:pt>
    <dgm:pt modelId="{892AD477-38B8-49E6-AC32-C88BE21ED189}">
      <dgm:prSet phldrT="[Text]" custT="1"/>
      <dgm:spPr/>
      <dgm:t>
        <a:bodyPr/>
        <a:lstStyle/>
        <a:p>
          <a:r>
            <a:rPr lang="en-GB" sz="1400" dirty="0"/>
            <a:t>2 🤔 Why are these the right choices for your needs?</a:t>
          </a:r>
        </a:p>
      </dgm:t>
    </dgm:pt>
    <dgm:pt modelId="{CD3C0CA2-3BA8-4A0D-A5FC-A4F06C1CD3CF}" type="parTrans" cxnId="{187B87DC-DD1D-46AC-A31D-E49AF2E89348}">
      <dgm:prSet/>
      <dgm:spPr/>
      <dgm:t>
        <a:bodyPr/>
        <a:lstStyle/>
        <a:p>
          <a:endParaRPr lang="en-GB"/>
        </a:p>
      </dgm:t>
    </dgm:pt>
    <dgm:pt modelId="{015533C0-DAAE-405A-8B8E-EA5FA9F40CCE}" type="sibTrans" cxnId="{187B87DC-DD1D-46AC-A31D-E49AF2E89348}">
      <dgm:prSet/>
      <dgm:spPr/>
      <dgm:t>
        <a:bodyPr/>
        <a:lstStyle/>
        <a:p>
          <a:endParaRPr lang="en-GB"/>
        </a:p>
      </dgm:t>
    </dgm:pt>
    <dgm:pt modelId="{D9AA0870-8AC5-42BE-9581-016ED8311ABB}">
      <dgm:prSet phldrT="[Text]" custT="1"/>
      <dgm:spPr/>
      <dgm:t>
        <a:bodyPr/>
        <a:lstStyle/>
        <a:p>
          <a:r>
            <a:rPr lang="en-GB" sz="1400" dirty="0"/>
            <a:t>5 Are your pipelines idempotent, and how do you handle retries?</a:t>
          </a:r>
        </a:p>
      </dgm:t>
    </dgm:pt>
    <dgm:pt modelId="{69DA7504-4A34-4C38-B3F1-267030A959B1}" type="parTrans" cxnId="{DAEA0A7F-5972-439B-AF11-CE669D452775}">
      <dgm:prSet/>
      <dgm:spPr/>
      <dgm:t>
        <a:bodyPr/>
        <a:lstStyle/>
        <a:p>
          <a:endParaRPr lang="en-GB"/>
        </a:p>
      </dgm:t>
    </dgm:pt>
    <dgm:pt modelId="{CDAF035A-CAA2-4071-A5D4-48472708B0D4}" type="sibTrans" cxnId="{DAEA0A7F-5972-439B-AF11-CE669D452775}">
      <dgm:prSet/>
      <dgm:spPr/>
      <dgm:t>
        <a:bodyPr/>
        <a:lstStyle/>
        <a:p>
          <a:endParaRPr lang="en-GB"/>
        </a:p>
      </dgm:t>
    </dgm:pt>
    <dgm:pt modelId="{5E72D933-B3F3-4E12-ABEC-5A267B24D263}" type="pres">
      <dgm:prSet presAssocID="{04B818F8-FF81-4ED7-8391-4332A03002C9}" presName="Name0" presStyleCnt="0">
        <dgm:presLayoutVars>
          <dgm:dir/>
          <dgm:animLvl val="lvl"/>
          <dgm:resizeHandles/>
        </dgm:presLayoutVars>
      </dgm:prSet>
      <dgm:spPr/>
    </dgm:pt>
    <dgm:pt modelId="{ADC67972-7B40-4C75-B118-703524CEDFF3}" type="pres">
      <dgm:prSet presAssocID="{162A2620-6CC2-4DB6-8171-90C381D3DCB5}" presName="linNode" presStyleCnt="0"/>
      <dgm:spPr/>
    </dgm:pt>
    <dgm:pt modelId="{B678025C-DA6D-43C4-9769-FE19078FA637}" type="pres">
      <dgm:prSet presAssocID="{162A2620-6CC2-4DB6-8171-90C381D3DCB5}" presName="parentShp" presStyleLbl="node1" presStyleIdx="0" presStyleCnt="2">
        <dgm:presLayoutVars>
          <dgm:bulletEnabled val="1"/>
        </dgm:presLayoutVars>
      </dgm:prSet>
      <dgm:spPr/>
    </dgm:pt>
    <dgm:pt modelId="{AD6FE108-0445-4DE7-8AA8-10E98528F492}" type="pres">
      <dgm:prSet presAssocID="{162A2620-6CC2-4DB6-8171-90C381D3DCB5}" presName="childShp" presStyleLbl="bgAccFollowNode1" presStyleIdx="0" presStyleCnt="2" custScaleY="151819">
        <dgm:presLayoutVars>
          <dgm:bulletEnabled val="1"/>
        </dgm:presLayoutVars>
      </dgm:prSet>
      <dgm:spPr/>
    </dgm:pt>
    <dgm:pt modelId="{4A2D29F9-60E9-4CF1-A280-99AAA09895A3}" type="pres">
      <dgm:prSet presAssocID="{EBED4B9F-BEBB-4B42-A9A6-104B24B9CB7D}" presName="spacing" presStyleCnt="0"/>
      <dgm:spPr/>
    </dgm:pt>
    <dgm:pt modelId="{9628A00B-F4FE-4928-9822-ADCA2B0B99AD}" type="pres">
      <dgm:prSet presAssocID="{C6D0F2BE-68E2-4963-B4E9-54FF9731E6FC}" presName="linNode" presStyleCnt="0"/>
      <dgm:spPr/>
    </dgm:pt>
    <dgm:pt modelId="{B61A7ABE-2278-416D-BA13-B4D0C75C73B2}" type="pres">
      <dgm:prSet presAssocID="{C6D0F2BE-68E2-4963-B4E9-54FF9731E6FC}" presName="parentShp" presStyleLbl="node1" presStyleIdx="1" presStyleCnt="2">
        <dgm:presLayoutVars>
          <dgm:bulletEnabled val="1"/>
        </dgm:presLayoutVars>
      </dgm:prSet>
      <dgm:spPr/>
    </dgm:pt>
    <dgm:pt modelId="{E82560B8-EFE2-4A60-A38A-5486297C1C5B}" type="pres">
      <dgm:prSet presAssocID="{C6D0F2BE-68E2-4963-B4E9-54FF9731E6FC}" presName="childShp" presStyleLbl="bgAccFollowNode1" presStyleIdx="1" presStyleCnt="2" custScaleY="215200">
        <dgm:presLayoutVars>
          <dgm:bulletEnabled val="1"/>
        </dgm:presLayoutVars>
      </dgm:prSet>
      <dgm:spPr/>
    </dgm:pt>
  </dgm:ptLst>
  <dgm:cxnLst>
    <dgm:cxn modelId="{CBB1FC04-2E5E-43B4-B7BF-65C16C2DEDD8}" srcId="{C6D0F2BE-68E2-4963-B4E9-54FF9731E6FC}" destId="{2474DB6F-ED2B-47F0-ADB2-6152FDEB5FD3}" srcOrd="2" destOrd="0" parTransId="{71786D09-A301-4D9B-B19B-CE43662D3B7B}" sibTransId="{EE9341D0-382B-46F7-8B6E-FF270B0C30F8}"/>
    <dgm:cxn modelId="{989A6426-3282-45C6-BD6A-3CE98A1A90BC}" type="presOf" srcId="{4B8B72B1-55CE-4ADC-8E7E-6C208EA2E8D8}" destId="{AD6FE108-0445-4DE7-8AA8-10E98528F492}" srcOrd="0" destOrd="1" presId="urn:microsoft.com/office/officeart/2005/8/layout/vList6"/>
    <dgm:cxn modelId="{CB8B7C44-8472-4334-A49D-F4FD2C49FDAB}" srcId="{162A2620-6CC2-4DB6-8171-90C381D3DCB5}" destId="{4B8B72B1-55CE-4ADC-8E7E-6C208EA2E8D8}" srcOrd="1" destOrd="0" parTransId="{4E57D190-7F14-495A-9066-85A0B4C120E6}" sibTransId="{A3E50A73-7001-4311-8BEB-995E64FDE7F6}"/>
    <dgm:cxn modelId="{12AA9847-65EA-4F33-BD7B-42B9C7F5D96D}" type="presOf" srcId="{162A2620-6CC2-4DB6-8171-90C381D3DCB5}" destId="{B678025C-DA6D-43C4-9769-FE19078FA637}" srcOrd="0" destOrd="0" presId="urn:microsoft.com/office/officeart/2005/8/layout/vList6"/>
    <dgm:cxn modelId="{A0227D69-ACFE-46E4-8F66-91E6E4A3474D}" type="presOf" srcId="{946F4B6B-E322-467D-8DB1-DFA8260D0EF8}" destId="{AD6FE108-0445-4DE7-8AA8-10E98528F492}" srcOrd="0" destOrd="0" presId="urn:microsoft.com/office/officeart/2005/8/layout/vList6"/>
    <dgm:cxn modelId="{5ECC1F74-FFC3-4030-AA48-4903EF4A86D6}" srcId="{162A2620-6CC2-4DB6-8171-90C381D3DCB5}" destId="{946F4B6B-E322-467D-8DB1-DFA8260D0EF8}" srcOrd="0" destOrd="0" parTransId="{C7864784-C05C-4EDC-B564-6BA6E410850F}" sibTransId="{89836BDA-58B1-4EDE-86F4-E9C539D18BCC}"/>
    <dgm:cxn modelId="{4501E87C-0A2D-4670-92A5-391BD45075C0}" srcId="{C6D0F2BE-68E2-4963-B4E9-54FF9731E6FC}" destId="{EBF6878C-3CF1-40B7-985B-ED34A0ED08B5}" srcOrd="3" destOrd="0" parTransId="{AE013CE2-3EEA-408E-B5FB-C8B00367CD50}" sibTransId="{179BA3A3-061B-48E5-9671-C01D18FE0790}"/>
    <dgm:cxn modelId="{DAEA0A7F-5972-439B-AF11-CE669D452775}" srcId="{C6D0F2BE-68E2-4963-B4E9-54FF9731E6FC}" destId="{D9AA0870-8AC5-42BE-9581-016ED8311ABB}" srcOrd="4" destOrd="0" parTransId="{69DA7504-4A34-4C38-B3F1-267030A959B1}" sibTransId="{CDAF035A-CAA2-4071-A5D4-48472708B0D4}"/>
    <dgm:cxn modelId="{4865F480-4B39-4C9B-AC54-3ABA1021F01A}" type="presOf" srcId="{C1699F34-6C25-4FA4-9A50-2635433864F1}" destId="{AD6FE108-0445-4DE7-8AA8-10E98528F492}" srcOrd="0" destOrd="3" presId="urn:microsoft.com/office/officeart/2005/8/layout/vList6"/>
    <dgm:cxn modelId="{58F3EF83-C3D3-497A-AA21-AFAEC7DC7E1E}" type="presOf" srcId="{C6D0F2BE-68E2-4963-B4E9-54FF9731E6FC}" destId="{B61A7ABE-2278-416D-BA13-B4D0C75C73B2}" srcOrd="0" destOrd="0" presId="urn:microsoft.com/office/officeart/2005/8/layout/vList6"/>
    <dgm:cxn modelId="{301B3C91-C432-49CF-A440-6DA88BB9FC30}" type="presOf" srcId="{04B818F8-FF81-4ED7-8391-4332A03002C9}" destId="{5E72D933-B3F3-4E12-ABEC-5A267B24D263}" srcOrd="0" destOrd="0" presId="urn:microsoft.com/office/officeart/2005/8/layout/vList6"/>
    <dgm:cxn modelId="{F0801D94-6E67-46EC-AE14-8D019D3D47EA}" srcId="{C6D0F2BE-68E2-4963-B4E9-54FF9731E6FC}" destId="{14E5585C-346B-4DC6-AD46-5BCFD0232F06}" srcOrd="0" destOrd="0" parTransId="{0C664358-2F7A-44F4-B91C-58DEC6A4522C}" sibTransId="{17A67DA2-13CE-4329-9430-A3DFF6A95878}"/>
    <dgm:cxn modelId="{200176AC-2EB2-43AD-8828-1C928CEEDBA1}" srcId="{162A2620-6CC2-4DB6-8171-90C381D3DCB5}" destId="{C1699F34-6C25-4FA4-9A50-2635433864F1}" srcOrd="3" destOrd="0" parTransId="{639A88D1-C112-4ECB-AFF6-D1C487826D7F}" sibTransId="{E60E8265-5BB6-4637-A781-F271B447754A}"/>
    <dgm:cxn modelId="{491182B3-62C5-46C2-8950-B3D6E8DEA2E8}" type="presOf" srcId="{892AD477-38B8-49E6-AC32-C88BE21ED189}" destId="{E82560B8-EFE2-4A60-A38A-5486297C1C5B}" srcOrd="0" destOrd="1" presId="urn:microsoft.com/office/officeart/2005/8/layout/vList6"/>
    <dgm:cxn modelId="{FEDC73B4-2ED3-4B09-99C8-043A27137C04}" type="presOf" srcId="{D9AA0870-8AC5-42BE-9581-016ED8311ABB}" destId="{E82560B8-EFE2-4A60-A38A-5486297C1C5B}" srcOrd="0" destOrd="4" presId="urn:microsoft.com/office/officeart/2005/8/layout/vList6"/>
    <dgm:cxn modelId="{F603BAB8-3461-4947-BDF6-26CDECB55812}" type="presOf" srcId="{2474DB6F-ED2B-47F0-ADB2-6152FDEB5FD3}" destId="{E82560B8-EFE2-4A60-A38A-5486297C1C5B}" srcOrd="0" destOrd="2" presId="urn:microsoft.com/office/officeart/2005/8/layout/vList6"/>
    <dgm:cxn modelId="{187B87DC-DD1D-46AC-A31D-E49AF2E89348}" srcId="{C6D0F2BE-68E2-4963-B4E9-54FF9731E6FC}" destId="{892AD477-38B8-49E6-AC32-C88BE21ED189}" srcOrd="1" destOrd="0" parTransId="{CD3C0CA2-3BA8-4A0D-A5FC-A4F06C1CD3CF}" sibTransId="{015533C0-DAAE-405A-8B8E-EA5FA9F40CCE}"/>
    <dgm:cxn modelId="{E6B975E0-7CB4-4C7E-9794-C11620D02AD2}" srcId="{04B818F8-FF81-4ED7-8391-4332A03002C9}" destId="{C6D0F2BE-68E2-4963-B4E9-54FF9731E6FC}" srcOrd="1" destOrd="0" parTransId="{94122458-4D54-4BE4-99FB-474705A3257F}" sibTransId="{88FF485E-FD15-46C4-808B-579398F9BDB9}"/>
    <dgm:cxn modelId="{85D909E7-21D5-4342-9650-F15F12706AD0}" type="presOf" srcId="{14E5585C-346B-4DC6-AD46-5BCFD0232F06}" destId="{E82560B8-EFE2-4A60-A38A-5486297C1C5B}" srcOrd="0" destOrd="0" presId="urn:microsoft.com/office/officeart/2005/8/layout/vList6"/>
    <dgm:cxn modelId="{54D59AE9-8F5D-4579-922F-E0C3AA9AAEAA}" srcId="{162A2620-6CC2-4DB6-8171-90C381D3DCB5}" destId="{943E33B6-BE0D-4975-BA57-7672284EC711}" srcOrd="2" destOrd="0" parTransId="{B143B572-5D06-4138-B432-D81EFD3B060A}" sibTransId="{7F6ADA2D-D22A-4A72-B20C-C5164DC86EE7}"/>
    <dgm:cxn modelId="{368287F1-591D-4C16-A0FA-7DA231A017D3}" type="presOf" srcId="{943E33B6-BE0D-4975-BA57-7672284EC711}" destId="{AD6FE108-0445-4DE7-8AA8-10E98528F492}" srcOrd="0" destOrd="2" presId="urn:microsoft.com/office/officeart/2005/8/layout/vList6"/>
    <dgm:cxn modelId="{2EE7DEF3-64C2-46CA-8862-FC968019C6DD}" srcId="{04B818F8-FF81-4ED7-8391-4332A03002C9}" destId="{162A2620-6CC2-4DB6-8171-90C381D3DCB5}" srcOrd="0" destOrd="0" parTransId="{4E4F19A1-ADA9-4DE1-90FA-673C17C93D30}" sibTransId="{EBED4B9F-BEBB-4B42-A9A6-104B24B9CB7D}"/>
    <dgm:cxn modelId="{0AA1C6F5-19E6-44E0-82CA-9F2FFF5E2B0E}" type="presOf" srcId="{EBF6878C-3CF1-40B7-985B-ED34A0ED08B5}" destId="{E82560B8-EFE2-4A60-A38A-5486297C1C5B}" srcOrd="0" destOrd="3" presId="urn:microsoft.com/office/officeart/2005/8/layout/vList6"/>
    <dgm:cxn modelId="{50C2824C-8495-4FB2-9A3B-4219F6C1823B}" type="presParOf" srcId="{5E72D933-B3F3-4E12-ABEC-5A267B24D263}" destId="{ADC67972-7B40-4C75-B118-703524CEDFF3}" srcOrd="0" destOrd="0" presId="urn:microsoft.com/office/officeart/2005/8/layout/vList6"/>
    <dgm:cxn modelId="{47F880FC-6AD8-48B1-960E-BD3C02F62BC2}" type="presParOf" srcId="{ADC67972-7B40-4C75-B118-703524CEDFF3}" destId="{B678025C-DA6D-43C4-9769-FE19078FA637}" srcOrd="0" destOrd="0" presId="urn:microsoft.com/office/officeart/2005/8/layout/vList6"/>
    <dgm:cxn modelId="{7F277A51-FCF8-44FC-ACF3-147FE62A05F2}" type="presParOf" srcId="{ADC67972-7B40-4C75-B118-703524CEDFF3}" destId="{AD6FE108-0445-4DE7-8AA8-10E98528F492}" srcOrd="1" destOrd="0" presId="urn:microsoft.com/office/officeart/2005/8/layout/vList6"/>
    <dgm:cxn modelId="{4E704F08-14ED-4422-9180-87FE6019CF35}" type="presParOf" srcId="{5E72D933-B3F3-4E12-ABEC-5A267B24D263}" destId="{4A2D29F9-60E9-4CF1-A280-99AAA09895A3}" srcOrd="1" destOrd="0" presId="urn:microsoft.com/office/officeart/2005/8/layout/vList6"/>
    <dgm:cxn modelId="{7B1D6727-4BDE-49F3-8E83-FB18A7AE6153}" type="presParOf" srcId="{5E72D933-B3F3-4E12-ABEC-5A267B24D263}" destId="{9628A00B-F4FE-4928-9822-ADCA2B0B99AD}" srcOrd="2" destOrd="0" presId="urn:microsoft.com/office/officeart/2005/8/layout/vList6"/>
    <dgm:cxn modelId="{4A8D0181-899F-4C8E-9136-737901C2BEDB}" type="presParOf" srcId="{9628A00B-F4FE-4928-9822-ADCA2B0B99AD}" destId="{B61A7ABE-2278-416D-BA13-B4D0C75C73B2}" srcOrd="0" destOrd="0" presId="urn:microsoft.com/office/officeart/2005/8/layout/vList6"/>
    <dgm:cxn modelId="{9D12EF5C-F544-4F62-ABD6-FDB64FBB2DFD}" type="presParOf" srcId="{9628A00B-F4FE-4928-9822-ADCA2B0B99AD}" destId="{E82560B8-EFE2-4A60-A38A-5486297C1C5B}"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7EDEDA0-6889-4A29-B818-A3945E6394AD}">
      <dsp:nvSpPr>
        <dsp:cNvPr id="0" name=""/>
        <dsp:cNvSpPr/>
      </dsp:nvSpPr>
      <dsp:spPr>
        <a:xfrm>
          <a:off x="0" y="4350412"/>
          <a:ext cx="10515600" cy="0"/>
        </a:xfrm>
        <a:prstGeom prst="line">
          <a:avLst/>
        </a:pr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182925-66D8-4E67-B171-616206DADA04}">
      <dsp:nvSpPr>
        <dsp:cNvPr id="0" name=""/>
        <dsp:cNvSpPr/>
      </dsp:nvSpPr>
      <dsp:spPr>
        <a:xfrm>
          <a:off x="0" y="3249939"/>
          <a:ext cx="10515600" cy="0"/>
        </a:xfrm>
        <a:prstGeom prst="line">
          <a:avLst/>
        </a:pr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2DA275B-DDB4-4D44-9376-0C5C692C0860}">
      <dsp:nvSpPr>
        <dsp:cNvPr id="0" name=""/>
        <dsp:cNvSpPr/>
      </dsp:nvSpPr>
      <dsp:spPr>
        <a:xfrm>
          <a:off x="0" y="2149467"/>
          <a:ext cx="10515600" cy="0"/>
        </a:xfrm>
        <a:prstGeom prst="line">
          <a:avLst/>
        </a:pr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0A0F6E4-AC73-48A4-B490-8D7E3547360A}">
      <dsp:nvSpPr>
        <dsp:cNvPr id="0" name=""/>
        <dsp:cNvSpPr/>
      </dsp:nvSpPr>
      <dsp:spPr>
        <a:xfrm>
          <a:off x="0" y="1048994"/>
          <a:ext cx="10515600" cy="0"/>
        </a:xfrm>
        <a:prstGeom prst="line">
          <a:avLst/>
        </a:prstGeom>
        <a:noFill/>
        <a:ln w="1905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7E61E88-4FDA-48D3-B4E7-71F75D95F9DD}">
      <dsp:nvSpPr>
        <dsp:cNvPr id="0" name=""/>
        <dsp:cNvSpPr/>
      </dsp:nvSpPr>
      <dsp:spPr>
        <a:xfrm>
          <a:off x="2734055" y="925"/>
          <a:ext cx="7781544" cy="1048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GB" sz="2100" kern="1200"/>
            <a:t>Building and maintaining a star schema with Type 1 SCD updates in Azure Synapse</a:t>
          </a:r>
          <a:endParaRPr lang="en-GB" sz="2100" kern="1200" dirty="0"/>
        </a:p>
      </dsp:txBody>
      <dsp:txXfrm>
        <a:off x="2734055" y="925"/>
        <a:ext cx="7781544" cy="1048069"/>
      </dsp:txXfrm>
    </dsp:sp>
    <dsp:sp modelId="{CF700F13-D499-4B81-8879-4561D887166D}">
      <dsp:nvSpPr>
        <dsp:cNvPr id="0" name=""/>
        <dsp:cNvSpPr/>
      </dsp:nvSpPr>
      <dsp:spPr>
        <a:xfrm>
          <a:off x="0" y="925"/>
          <a:ext cx="2734056" cy="1048069"/>
        </a:xfrm>
        <a:prstGeom prst="round2SameRect">
          <a:avLst>
            <a:gd name="adj1" fmla="val 16670"/>
            <a:gd name="adj2" fmla="val 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GB" sz="2100" kern="1200"/>
            <a:t>Star Schemas and Data Warehousing (K15)</a:t>
          </a:r>
          <a:endParaRPr lang="en-GB" sz="2100" kern="1200" dirty="0"/>
        </a:p>
      </dsp:txBody>
      <dsp:txXfrm>
        <a:off x="51172" y="52097"/>
        <a:ext cx="2631712" cy="996897"/>
      </dsp:txXfrm>
    </dsp:sp>
    <dsp:sp modelId="{F85AC0FB-BDEE-4FED-91EE-104C06E76602}">
      <dsp:nvSpPr>
        <dsp:cNvPr id="0" name=""/>
        <dsp:cNvSpPr/>
      </dsp:nvSpPr>
      <dsp:spPr>
        <a:xfrm>
          <a:off x="2734055" y="1101398"/>
          <a:ext cx="7781544" cy="1048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GB" sz="2100" kern="1200" dirty="0"/>
            <a:t>Practical experience with Azure SQL, Azure Synapse, and Dedicated SQL Pools</a:t>
          </a:r>
        </a:p>
      </dsp:txBody>
      <dsp:txXfrm>
        <a:off x="2734055" y="1101398"/>
        <a:ext cx="7781544" cy="1048069"/>
      </dsp:txXfrm>
    </dsp:sp>
    <dsp:sp modelId="{EF566A0E-D326-40E1-80EB-4862D2F092EF}">
      <dsp:nvSpPr>
        <dsp:cNvPr id="0" name=""/>
        <dsp:cNvSpPr/>
      </dsp:nvSpPr>
      <dsp:spPr>
        <a:xfrm>
          <a:off x="0" y="1101398"/>
          <a:ext cx="2734056" cy="1048069"/>
        </a:xfrm>
        <a:prstGeom prst="round2SameRect">
          <a:avLst>
            <a:gd name="adj1" fmla="val 16670"/>
            <a:gd name="adj2" fmla="val 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GB" sz="2100" kern="1200" dirty="0"/>
            <a:t>Data Engineering Tools (K20)</a:t>
          </a:r>
        </a:p>
      </dsp:txBody>
      <dsp:txXfrm>
        <a:off x="51172" y="1152570"/>
        <a:ext cx="2631712" cy="996897"/>
      </dsp:txXfrm>
    </dsp:sp>
    <dsp:sp modelId="{BA87A97F-E3D7-4DB5-8173-15A897C3E3D3}">
      <dsp:nvSpPr>
        <dsp:cNvPr id="0" name=""/>
        <dsp:cNvSpPr/>
      </dsp:nvSpPr>
      <dsp:spPr>
        <a:xfrm>
          <a:off x="2734055" y="2201870"/>
          <a:ext cx="7781544" cy="1048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GB" sz="2100" kern="1200" dirty="0"/>
            <a:t>End-to-end deployment of automated batch </a:t>
          </a:r>
          <a:r>
            <a:rPr lang="en-GB" sz="2100" kern="1200"/>
            <a:t>update pipeline</a:t>
          </a:r>
          <a:endParaRPr lang="en-GB" sz="2100" kern="1200" dirty="0"/>
        </a:p>
      </dsp:txBody>
      <dsp:txXfrm>
        <a:off x="2734055" y="2201870"/>
        <a:ext cx="7781544" cy="1048069"/>
      </dsp:txXfrm>
    </dsp:sp>
    <dsp:sp modelId="{3EE72BBF-7C2E-4904-A774-457376105306}">
      <dsp:nvSpPr>
        <dsp:cNvPr id="0" name=""/>
        <dsp:cNvSpPr/>
      </dsp:nvSpPr>
      <dsp:spPr>
        <a:xfrm>
          <a:off x="0" y="2201870"/>
          <a:ext cx="2734056" cy="1048069"/>
        </a:xfrm>
        <a:prstGeom prst="round2SameRect">
          <a:avLst>
            <a:gd name="adj1" fmla="val 16670"/>
            <a:gd name="adj2" fmla="val 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GB" sz="2100" kern="1200" dirty="0"/>
            <a:t>Pipeline Deployment (K8)</a:t>
          </a:r>
        </a:p>
      </dsp:txBody>
      <dsp:txXfrm>
        <a:off x="51172" y="2253042"/>
        <a:ext cx="2631712" cy="996897"/>
      </dsp:txXfrm>
    </dsp:sp>
    <dsp:sp modelId="{DF266BCF-82F1-4B00-BF5B-D2FAAF5BFE86}">
      <dsp:nvSpPr>
        <dsp:cNvPr id="0" name=""/>
        <dsp:cNvSpPr/>
      </dsp:nvSpPr>
      <dsp:spPr>
        <a:xfrm>
          <a:off x="2734055" y="3302343"/>
          <a:ext cx="7781544" cy="104806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b" anchorCtr="0">
          <a:noAutofit/>
        </a:bodyPr>
        <a:lstStyle/>
        <a:p>
          <a:pPr marL="0" lvl="0" indent="0" algn="l" defTabSz="933450">
            <a:lnSpc>
              <a:spcPct val="90000"/>
            </a:lnSpc>
            <a:spcBef>
              <a:spcPct val="0"/>
            </a:spcBef>
            <a:spcAft>
              <a:spcPct val="35000"/>
            </a:spcAft>
            <a:buNone/>
          </a:pPr>
          <a:r>
            <a:rPr lang="en-GB" sz="2100" kern="1200" dirty="0"/>
            <a:t>Implementing audit logging and pipeline monitoring for reliable updates</a:t>
          </a:r>
        </a:p>
      </dsp:txBody>
      <dsp:txXfrm>
        <a:off x="2734055" y="3302343"/>
        <a:ext cx="7781544" cy="1048069"/>
      </dsp:txXfrm>
    </dsp:sp>
    <dsp:sp modelId="{D1C8CD50-ED8D-437F-93F9-97E3156F1EDF}">
      <dsp:nvSpPr>
        <dsp:cNvPr id="0" name=""/>
        <dsp:cNvSpPr/>
      </dsp:nvSpPr>
      <dsp:spPr>
        <a:xfrm>
          <a:off x="0" y="3302343"/>
          <a:ext cx="2734056" cy="1048069"/>
        </a:xfrm>
        <a:prstGeom prst="round2SameRect">
          <a:avLst>
            <a:gd name="adj1" fmla="val 16670"/>
            <a:gd name="adj2" fmla="val 0"/>
          </a:avLst>
        </a:prstGeom>
        <a:solidFill>
          <a:schemeClr val="accent1">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40005" rIns="40005" bIns="40005" numCol="1" spcCol="1270" anchor="ctr" anchorCtr="0">
          <a:noAutofit/>
        </a:bodyPr>
        <a:lstStyle/>
        <a:p>
          <a:pPr marL="0" lvl="0" indent="0" algn="ctr" defTabSz="933450">
            <a:lnSpc>
              <a:spcPct val="90000"/>
            </a:lnSpc>
            <a:spcBef>
              <a:spcPct val="0"/>
            </a:spcBef>
            <a:spcAft>
              <a:spcPct val="35000"/>
            </a:spcAft>
            <a:buNone/>
          </a:pPr>
          <a:r>
            <a:rPr lang="en-GB" sz="2100" kern="1200" dirty="0"/>
            <a:t>Data Store Monitoring (K1, S7)</a:t>
          </a:r>
        </a:p>
      </dsp:txBody>
      <dsp:txXfrm>
        <a:off x="51172" y="3353515"/>
        <a:ext cx="2631712" cy="9968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E108-0445-4DE7-8AA8-10E98528F492}">
      <dsp:nvSpPr>
        <dsp:cNvPr id="0" name=""/>
        <dsp:cNvSpPr/>
      </dsp:nvSpPr>
      <dsp:spPr>
        <a:xfrm>
          <a:off x="4206240" y="531"/>
          <a:ext cx="6309360" cy="2071559"/>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GB" sz="2000" kern="1200" dirty="0"/>
            <a:t>1 ✨Which parts of the pipeline came together smoothly?</a:t>
          </a:r>
        </a:p>
        <a:p>
          <a:pPr marL="228600" lvl="1" indent="-228600" algn="l" defTabSz="889000">
            <a:lnSpc>
              <a:spcPct val="90000"/>
            </a:lnSpc>
            <a:spcBef>
              <a:spcPct val="0"/>
            </a:spcBef>
            <a:spcAft>
              <a:spcPct val="15000"/>
            </a:spcAft>
            <a:buChar char="•"/>
          </a:pPr>
          <a:r>
            <a:rPr lang="en-GB" sz="2000" kern="1200" dirty="0"/>
            <a:t>2 🚧Where did you encounter challenges?</a:t>
          </a:r>
        </a:p>
        <a:p>
          <a:pPr marL="228600" lvl="1" indent="-228600" algn="l" defTabSz="889000">
            <a:lnSpc>
              <a:spcPct val="90000"/>
            </a:lnSpc>
            <a:spcBef>
              <a:spcPct val="0"/>
            </a:spcBef>
            <a:spcAft>
              <a:spcPct val="15000"/>
            </a:spcAft>
            <a:buChar char="•"/>
          </a:pPr>
          <a:r>
            <a:rPr lang="en-GB" sz="2000" kern="1200" dirty="0"/>
            <a:t>3 🔎What debugging approaches worked best?</a:t>
          </a:r>
        </a:p>
      </dsp:txBody>
      <dsp:txXfrm>
        <a:off x="4206240" y="259476"/>
        <a:ext cx="5532525" cy="1553669"/>
      </dsp:txXfrm>
    </dsp:sp>
    <dsp:sp modelId="{B678025C-DA6D-43C4-9769-FE19078FA637}">
      <dsp:nvSpPr>
        <dsp:cNvPr id="0" name=""/>
        <dsp:cNvSpPr/>
      </dsp:nvSpPr>
      <dsp:spPr>
        <a:xfrm>
          <a:off x="0" y="531"/>
          <a:ext cx="4206240" cy="207155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GB" sz="3900" kern="1200" dirty="0"/>
            <a:t>⚙️Technical Implementation</a:t>
          </a:r>
        </a:p>
      </dsp:txBody>
      <dsp:txXfrm>
        <a:off x="101125" y="101656"/>
        <a:ext cx="4003990" cy="1869309"/>
      </dsp:txXfrm>
    </dsp:sp>
    <dsp:sp modelId="{E82560B8-EFE2-4A60-A38A-5486297C1C5B}">
      <dsp:nvSpPr>
        <dsp:cNvPr id="0" name=""/>
        <dsp:cNvSpPr/>
      </dsp:nvSpPr>
      <dsp:spPr>
        <a:xfrm>
          <a:off x="4206240" y="2279246"/>
          <a:ext cx="6309360" cy="2071559"/>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GB" sz="2000" kern="1200" dirty="0"/>
            <a:t>1 💡What key concepts clicked today? </a:t>
          </a:r>
        </a:p>
        <a:p>
          <a:pPr marL="228600" lvl="1" indent="-228600" algn="l" defTabSz="889000">
            <a:lnSpc>
              <a:spcPct val="90000"/>
            </a:lnSpc>
            <a:spcBef>
              <a:spcPct val="0"/>
            </a:spcBef>
            <a:spcAft>
              <a:spcPct val="15000"/>
            </a:spcAft>
            <a:buChar char="•"/>
          </a:pPr>
          <a:r>
            <a:rPr lang="en-GB" sz="2000" kern="1200" dirty="0"/>
            <a:t>2 🤔 Which concepts need more exploration?</a:t>
          </a:r>
        </a:p>
        <a:p>
          <a:pPr marL="228600" lvl="1" indent="-228600" algn="l" defTabSz="889000">
            <a:lnSpc>
              <a:spcPct val="90000"/>
            </a:lnSpc>
            <a:spcBef>
              <a:spcPct val="0"/>
            </a:spcBef>
            <a:spcAft>
              <a:spcPct val="15000"/>
            </a:spcAft>
            <a:buChar char="•"/>
          </a:pPr>
          <a:r>
            <a:rPr lang="en-GB" sz="2000" kern="1200" dirty="0"/>
            <a:t>3 ⚖️How does this compare to any previous pipeline work?</a:t>
          </a:r>
        </a:p>
      </dsp:txBody>
      <dsp:txXfrm>
        <a:off x="4206240" y="2538191"/>
        <a:ext cx="5532525" cy="1553669"/>
      </dsp:txXfrm>
    </dsp:sp>
    <dsp:sp modelId="{B61A7ABE-2278-416D-BA13-B4D0C75C73B2}">
      <dsp:nvSpPr>
        <dsp:cNvPr id="0" name=""/>
        <dsp:cNvSpPr/>
      </dsp:nvSpPr>
      <dsp:spPr>
        <a:xfrm>
          <a:off x="0" y="2279246"/>
          <a:ext cx="4206240" cy="207155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GB" sz="3900" kern="1200" dirty="0"/>
            <a:t>🛣️Learning Journey</a:t>
          </a:r>
        </a:p>
      </dsp:txBody>
      <dsp:txXfrm>
        <a:off x="101125" y="2380371"/>
        <a:ext cx="4003990" cy="18693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E108-0445-4DE7-8AA8-10E98528F492}">
      <dsp:nvSpPr>
        <dsp:cNvPr id="0" name=""/>
        <dsp:cNvSpPr/>
      </dsp:nvSpPr>
      <dsp:spPr>
        <a:xfrm>
          <a:off x="4318287" y="586"/>
          <a:ext cx="6469525" cy="2865564"/>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GB" sz="1400" kern="1200" dirty="0"/>
            <a:t>1 What type(s) of data sources does your project handle? 🗄️ OLTP databases? 📄 Files? 🌐 APIs?                                                </a:t>
          </a:r>
        </a:p>
        <a:p>
          <a:pPr marL="114300" lvl="1" indent="-114300" algn="l" defTabSz="622300">
            <a:lnSpc>
              <a:spcPct val="90000"/>
            </a:lnSpc>
            <a:spcBef>
              <a:spcPct val="0"/>
            </a:spcBef>
            <a:spcAft>
              <a:spcPct val="15000"/>
            </a:spcAft>
            <a:buChar char="•"/>
          </a:pPr>
          <a:r>
            <a:rPr lang="en-GB" sz="1400" kern="1200" dirty="0"/>
            <a:t>2 What challenges do the formats present?  🚧</a:t>
          </a:r>
        </a:p>
        <a:p>
          <a:pPr marL="114300" lvl="1" indent="-114300" algn="l" defTabSz="622300">
            <a:lnSpc>
              <a:spcPct val="90000"/>
            </a:lnSpc>
            <a:spcBef>
              <a:spcPct val="0"/>
            </a:spcBef>
            <a:spcAft>
              <a:spcPct val="15000"/>
            </a:spcAft>
            <a:buChar char="•"/>
          </a:pPr>
          <a:r>
            <a:rPr lang="en-GB" sz="1400" kern="1200" dirty="0"/>
            <a:t>3 What access methods are needed for each source type, and how are they configured securely? 🔐</a:t>
          </a:r>
        </a:p>
        <a:p>
          <a:pPr marL="114300" lvl="1" indent="-114300" algn="l" defTabSz="622300">
            <a:lnSpc>
              <a:spcPct val="90000"/>
            </a:lnSpc>
            <a:spcBef>
              <a:spcPct val="0"/>
            </a:spcBef>
            <a:spcAft>
              <a:spcPct val="15000"/>
            </a:spcAft>
            <a:buChar char="•"/>
          </a:pPr>
          <a:r>
            <a:rPr lang="en-GB" sz="1400" kern="1200" dirty="0"/>
            <a:t>4 Does the origin of your data (e.g., normalised tables, JSON files) impact your pipeline design? 📝</a:t>
          </a:r>
        </a:p>
        <a:p>
          <a:pPr marL="114300" lvl="1" indent="-114300" algn="l" defTabSz="622300">
            <a:lnSpc>
              <a:spcPct val="90000"/>
            </a:lnSpc>
            <a:spcBef>
              <a:spcPct val="0"/>
            </a:spcBef>
            <a:spcAft>
              <a:spcPct val="15000"/>
            </a:spcAft>
            <a:buChar char="•"/>
          </a:pPr>
          <a:r>
            <a:rPr lang="en-GB" sz="1400" kern="1200" dirty="0"/>
            <a:t>3 What security and access patterns do you need to consider? 🔒</a:t>
          </a:r>
        </a:p>
      </dsp:txBody>
      <dsp:txXfrm>
        <a:off x="4318287" y="358782"/>
        <a:ext cx="5394939" cy="2149173"/>
      </dsp:txXfrm>
    </dsp:sp>
    <dsp:sp modelId="{B678025C-DA6D-43C4-9769-FE19078FA637}">
      <dsp:nvSpPr>
        <dsp:cNvPr id="0" name=""/>
        <dsp:cNvSpPr/>
      </dsp:nvSpPr>
      <dsp:spPr>
        <a:xfrm>
          <a:off x="5270" y="650265"/>
          <a:ext cx="4313017" cy="15662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marL="0" lvl="0" indent="0" algn="ctr" defTabSz="1955800">
            <a:lnSpc>
              <a:spcPct val="90000"/>
            </a:lnSpc>
            <a:spcBef>
              <a:spcPct val="0"/>
            </a:spcBef>
            <a:spcAft>
              <a:spcPct val="35000"/>
            </a:spcAft>
            <a:buNone/>
          </a:pPr>
          <a:r>
            <a:rPr lang="en-GB" sz="4400" kern="1200" dirty="0"/>
            <a:t>📊 Project data sources</a:t>
          </a:r>
        </a:p>
      </dsp:txBody>
      <dsp:txXfrm>
        <a:off x="81726" y="726721"/>
        <a:ext cx="4160105" cy="1413295"/>
      </dsp:txXfrm>
    </dsp:sp>
    <dsp:sp modelId="{E82560B8-EFE2-4A60-A38A-5486297C1C5B}">
      <dsp:nvSpPr>
        <dsp:cNvPr id="0" name=""/>
        <dsp:cNvSpPr/>
      </dsp:nvSpPr>
      <dsp:spPr>
        <a:xfrm>
          <a:off x="4318287" y="3022772"/>
          <a:ext cx="6469525" cy="1911399"/>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GB" sz="1400" kern="1200" dirty="0"/>
            <a:t>1 What update pattern best fits your use case? 🔄 Full refresh 🔀 incremental updates📝 CDC? </a:t>
          </a:r>
        </a:p>
        <a:p>
          <a:pPr marL="114300" lvl="1" indent="-114300" algn="l" defTabSz="622300">
            <a:lnSpc>
              <a:spcPct val="90000"/>
            </a:lnSpc>
            <a:spcBef>
              <a:spcPct val="0"/>
            </a:spcBef>
            <a:spcAft>
              <a:spcPct val="15000"/>
            </a:spcAft>
            <a:buChar char="•"/>
          </a:pPr>
          <a:r>
            <a:rPr lang="en-GB" sz="1400" kern="1200" dirty="0"/>
            <a:t>2 🤔 What drives this choice (data volume, change frequency, etc)?</a:t>
          </a:r>
        </a:p>
        <a:p>
          <a:pPr marL="114300" lvl="1" indent="-114300" algn="l" defTabSz="622300">
            <a:lnSpc>
              <a:spcPct val="90000"/>
            </a:lnSpc>
            <a:spcBef>
              <a:spcPct val="0"/>
            </a:spcBef>
            <a:spcAft>
              <a:spcPct val="15000"/>
            </a:spcAft>
            <a:buChar char="•"/>
          </a:pPr>
          <a:r>
            <a:rPr lang="en-GB" sz="1400" kern="1200" dirty="0"/>
            <a:t>3 How can you track and validate changes? ✅</a:t>
          </a:r>
        </a:p>
        <a:p>
          <a:pPr marL="114300" lvl="1" indent="-114300" algn="l" defTabSz="622300">
            <a:lnSpc>
              <a:spcPct val="90000"/>
            </a:lnSpc>
            <a:spcBef>
              <a:spcPct val="0"/>
            </a:spcBef>
            <a:spcAft>
              <a:spcPct val="15000"/>
            </a:spcAft>
            <a:buChar char="•"/>
          </a:pPr>
          <a:r>
            <a:rPr lang="en-GB" sz="1400" kern="1200" dirty="0"/>
            <a:t>4 What could be your strategy for handling failed updates or reprocessing? 🚨</a:t>
          </a:r>
        </a:p>
      </dsp:txBody>
      <dsp:txXfrm>
        <a:off x="4318287" y="3261697"/>
        <a:ext cx="5752750" cy="1433549"/>
      </dsp:txXfrm>
    </dsp:sp>
    <dsp:sp modelId="{B61A7ABE-2278-416D-BA13-B4D0C75C73B2}">
      <dsp:nvSpPr>
        <dsp:cNvPr id="0" name=""/>
        <dsp:cNvSpPr/>
      </dsp:nvSpPr>
      <dsp:spPr>
        <a:xfrm>
          <a:off x="5270" y="3195368"/>
          <a:ext cx="4313017" cy="1566207"/>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marL="0" lvl="0" indent="0" algn="ctr" defTabSz="1955800">
            <a:lnSpc>
              <a:spcPct val="90000"/>
            </a:lnSpc>
            <a:spcBef>
              <a:spcPct val="0"/>
            </a:spcBef>
            <a:spcAft>
              <a:spcPct val="35000"/>
            </a:spcAft>
            <a:buNone/>
          </a:pPr>
          <a:r>
            <a:rPr lang="en-GB" sz="4400" kern="1200" dirty="0"/>
            <a:t>🔄️Update patterns</a:t>
          </a:r>
        </a:p>
      </dsp:txBody>
      <dsp:txXfrm>
        <a:off x="81726" y="3271824"/>
        <a:ext cx="4160105" cy="14132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E108-0445-4DE7-8AA8-10E98528F492}">
      <dsp:nvSpPr>
        <dsp:cNvPr id="0" name=""/>
        <dsp:cNvSpPr/>
      </dsp:nvSpPr>
      <dsp:spPr>
        <a:xfrm>
          <a:off x="4388385" y="926"/>
          <a:ext cx="6566522" cy="1941237"/>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525" tIns="9525" rIns="9525" bIns="9525" numCol="1" spcCol="1270" anchor="t" anchorCtr="0">
          <a:noAutofit/>
        </a:bodyPr>
        <a:lstStyle/>
        <a:p>
          <a:pPr marL="114300" lvl="1" indent="-114300" algn="l" defTabSz="666750">
            <a:lnSpc>
              <a:spcPct val="90000"/>
            </a:lnSpc>
            <a:spcBef>
              <a:spcPct val="0"/>
            </a:spcBef>
            <a:spcAft>
              <a:spcPct val="15000"/>
            </a:spcAft>
            <a:buChar char="•"/>
          </a:pPr>
          <a:r>
            <a:rPr lang="en-GB" sz="1500" kern="1200" dirty="0"/>
            <a:t>1 Have you defined clear user and business requirements yet? 📝 </a:t>
          </a:r>
        </a:p>
        <a:p>
          <a:pPr marL="114300" lvl="1" indent="-114300" algn="l" defTabSz="666750">
            <a:lnSpc>
              <a:spcPct val="90000"/>
            </a:lnSpc>
            <a:spcBef>
              <a:spcPct val="0"/>
            </a:spcBef>
            <a:spcAft>
              <a:spcPct val="15000"/>
            </a:spcAft>
            <a:buChar char="•"/>
          </a:pPr>
          <a:r>
            <a:rPr lang="en-GB" sz="1500" kern="1200" dirty="0"/>
            <a:t>2 Does your chosen data model support these effectively? 🎯</a:t>
          </a:r>
        </a:p>
        <a:p>
          <a:pPr marL="114300" lvl="1" indent="-114300" algn="l" defTabSz="666750">
            <a:lnSpc>
              <a:spcPct val="90000"/>
            </a:lnSpc>
            <a:spcBef>
              <a:spcPct val="0"/>
            </a:spcBef>
            <a:spcAft>
              <a:spcPct val="15000"/>
            </a:spcAft>
            <a:buChar char="•"/>
          </a:pPr>
          <a:r>
            <a:rPr lang="en-GB" sz="1500" kern="1200" dirty="0"/>
            <a:t>3 How do you handle historical data needs? Is Type 1 SCD sufficient or do you need Type 2? 🔁</a:t>
          </a:r>
        </a:p>
        <a:p>
          <a:pPr marL="114300" lvl="1" indent="-114300" algn="l" defTabSz="666750">
            <a:lnSpc>
              <a:spcPct val="90000"/>
            </a:lnSpc>
            <a:spcBef>
              <a:spcPct val="0"/>
            </a:spcBef>
            <a:spcAft>
              <a:spcPct val="15000"/>
            </a:spcAft>
            <a:buChar char="•"/>
          </a:pPr>
          <a:r>
            <a:rPr lang="en-GB" sz="1500" kern="1200" dirty="0"/>
            <a:t>4 How do you validate data quality? ✅</a:t>
          </a:r>
        </a:p>
      </dsp:txBody>
      <dsp:txXfrm>
        <a:off x="4388385" y="243581"/>
        <a:ext cx="5838558" cy="1455927"/>
      </dsp:txXfrm>
    </dsp:sp>
    <dsp:sp modelId="{B678025C-DA6D-43C4-9769-FE19078FA637}">
      <dsp:nvSpPr>
        <dsp:cNvPr id="0" name=""/>
        <dsp:cNvSpPr/>
      </dsp:nvSpPr>
      <dsp:spPr>
        <a:xfrm>
          <a:off x="10703" y="332218"/>
          <a:ext cx="4377681" cy="127865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pPr>
          <a:r>
            <a:rPr lang="en-GB" sz="3400" kern="1200" dirty="0"/>
            <a:t>🧩 Data Modelling &amp; Requirements</a:t>
          </a:r>
        </a:p>
      </dsp:txBody>
      <dsp:txXfrm>
        <a:off x="73122" y="394637"/>
        <a:ext cx="4252843" cy="1153814"/>
      </dsp:txXfrm>
    </dsp:sp>
    <dsp:sp modelId="{E82560B8-EFE2-4A60-A38A-5486297C1C5B}">
      <dsp:nvSpPr>
        <dsp:cNvPr id="0" name=""/>
        <dsp:cNvSpPr/>
      </dsp:nvSpPr>
      <dsp:spPr>
        <a:xfrm>
          <a:off x="4387315" y="2070029"/>
          <a:ext cx="6572941" cy="2751660"/>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GB" sz="1400" kern="1200" dirty="0"/>
            <a:t>1 What tools and frameworks are you using/considering?  ☁️ Cloud-native services? 🖥️ Local or on-prem tools? 🎵 Orchestration tools? </a:t>
          </a:r>
        </a:p>
        <a:p>
          <a:pPr marL="114300" lvl="1" indent="-114300" algn="l" defTabSz="622300">
            <a:lnSpc>
              <a:spcPct val="90000"/>
            </a:lnSpc>
            <a:spcBef>
              <a:spcPct val="0"/>
            </a:spcBef>
            <a:spcAft>
              <a:spcPct val="15000"/>
            </a:spcAft>
            <a:buChar char="•"/>
          </a:pPr>
          <a:r>
            <a:rPr lang="en-GB" sz="1400" kern="1200" dirty="0"/>
            <a:t>2 🤔 Why are these the right choices for your needs?</a:t>
          </a:r>
        </a:p>
        <a:p>
          <a:pPr marL="114300" lvl="1" indent="-114300" algn="l" defTabSz="622300">
            <a:lnSpc>
              <a:spcPct val="90000"/>
            </a:lnSpc>
            <a:spcBef>
              <a:spcPct val="0"/>
            </a:spcBef>
            <a:spcAft>
              <a:spcPct val="15000"/>
            </a:spcAft>
            <a:buChar char="•"/>
          </a:pPr>
          <a:r>
            <a:rPr lang="en-GB" sz="1400" b="0" kern="1200" dirty="0"/>
            <a:t>3 How are you optimising performance? 📊 Partitioning strategy? 🏷️ Indexing approach? 📂 Compression techniques? 🔍 Query optimisation? 🖥️ Hardware/resource allocation? ⚙️ Parallel processing?</a:t>
          </a:r>
        </a:p>
        <a:p>
          <a:pPr marL="114300" lvl="1" indent="-114300" algn="l" defTabSz="622300">
            <a:lnSpc>
              <a:spcPct val="90000"/>
            </a:lnSpc>
            <a:spcBef>
              <a:spcPct val="0"/>
            </a:spcBef>
            <a:spcAft>
              <a:spcPct val="15000"/>
            </a:spcAft>
            <a:buChar char="•"/>
          </a:pPr>
          <a:r>
            <a:rPr lang="en-GB" sz="1400" kern="1200" dirty="0"/>
            <a:t>4 What monitoring and logging is appropriate? 📈</a:t>
          </a:r>
        </a:p>
        <a:p>
          <a:pPr marL="114300" lvl="1" indent="-114300" algn="l" defTabSz="622300">
            <a:lnSpc>
              <a:spcPct val="90000"/>
            </a:lnSpc>
            <a:spcBef>
              <a:spcPct val="0"/>
            </a:spcBef>
            <a:spcAft>
              <a:spcPct val="15000"/>
            </a:spcAft>
            <a:buChar char="•"/>
          </a:pPr>
          <a:r>
            <a:rPr lang="en-GB" sz="1400" kern="1200" dirty="0"/>
            <a:t>5 Are your pipelines idempotent, and how do you handle retries?</a:t>
          </a:r>
        </a:p>
      </dsp:txBody>
      <dsp:txXfrm>
        <a:off x="4387315" y="2413987"/>
        <a:ext cx="5541069" cy="2063745"/>
      </dsp:txXfrm>
    </dsp:sp>
    <dsp:sp modelId="{B61A7ABE-2278-416D-BA13-B4D0C75C73B2}">
      <dsp:nvSpPr>
        <dsp:cNvPr id="0" name=""/>
        <dsp:cNvSpPr/>
      </dsp:nvSpPr>
      <dsp:spPr>
        <a:xfrm>
          <a:off x="5354" y="2806533"/>
          <a:ext cx="4381960" cy="1278652"/>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64770" rIns="129540" bIns="64770" numCol="1" spcCol="1270" anchor="ctr" anchorCtr="0">
          <a:noAutofit/>
        </a:bodyPr>
        <a:lstStyle/>
        <a:p>
          <a:pPr marL="0" lvl="0" indent="0" algn="ctr" defTabSz="1511300">
            <a:lnSpc>
              <a:spcPct val="90000"/>
            </a:lnSpc>
            <a:spcBef>
              <a:spcPct val="0"/>
            </a:spcBef>
            <a:spcAft>
              <a:spcPct val="35000"/>
            </a:spcAft>
            <a:buNone/>
          </a:pPr>
          <a:r>
            <a:rPr lang="en-GB" sz="3400" kern="1200" dirty="0"/>
            <a:t>🚀Implementation and Optimisation</a:t>
          </a:r>
        </a:p>
      </dsp:txBody>
      <dsp:txXfrm>
        <a:off x="67773" y="2868952"/>
        <a:ext cx="4257122" cy="1153814"/>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svg>
</file>

<file path=ppt/media/image13.jpeg>
</file>

<file path=ppt/media/image2.jpeg>
</file>

<file path=ppt/media/image3.png>
</file>

<file path=ppt/media/image4.jpg>
</file>

<file path=ppt/media/image5.png>
</file>

<file path=ppt/media/image6.sv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701054-D7AD-4CBD-ACEC-C99F1A9AFECF}" type="datetimeFigureOut">
              <a:t>1/27/2025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2DB67-00F8-40A0-89E7-52A564C30DB5}" type="slidenum">
              <a:t>‹#›</a:t>
            </a:fld>
            <a:endParaRPr lang="en-US"/>
          </a:p>
        </p:txBody>
      </p:sp>
    </p:spTree>
    <p:extLst>
      <p:ext uri="{BB962C8B-B14F-4D97-AF65-F5344CB8AC3E}">
        <p14:creationId xmlns:p14="http://schemas.microsoft.com/office/powerpoint/2010/main" val="376149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Welcome: </a:t>
            </a:r>
            <a:r>
              <a:rPr lang="en-GB" dirty="0"/>
              <a:t>Welcome to Workshop 9 where we'll explore advanced stream processing pipelines. Over our previous workshops, we've worked with data in different ways, from making it quickly available for analysis (workshop 5) to processing periodic updates in batch (workshop 7). Today, we get to physically try real-time data processing.</a:t>
            </a:r>
          </a:p>
          <a:p>
            <a:pPr marL="228600" indent="-228600">
              <a:buFont typeface="+mj-lt"/>
              <a:buAutoNum type="arabicPeriod"/>
            </a:pPr>
            <a:endParaRPr lang="en-GB" b="1" dirty="0"/>
          </a:p>
          <a:p>
            <a:pPr marL="228600" indent="-228600">
              <a:buFont typeface="+mj-lt"/>
              <a:buAutoNum type="arabicPeriod"/>
            </a:pPr>
            <a:r>
              <a:rPr lang="en-GB" b="1" dirty="0"/>
              <a:t>AWS but universal concepts:</a:t>
            </a:r>
            <a:r>
              <a:rPr lang="en-GB" dirty="0"/>
              <a:t> Before we start, I want to emphasise that while we'll be using AWS tools today, the concepts we'll cover are universal. Whether your organisation uses Azure, Google Cloud, or open-source solutions like Apache Kafka, the patterns and principles we'll explore will apply across all these platforms. </a:t>
            </a:r>
          </a:p>
          <a:p>
            <a:pPr marL="228600" indent="-228600">
              <a:buFont typeface="+mj-lt"/>
              <a:buAutoNum type="arabicPeriod"/>
            </a:pPr>
            <a:endParaRPr lang="en-GB" b="1" dirty="0"/>
          </a:p>
          <a:p>
            <a:pPr marL="228600" indent="-228600">
              <a:buFont typeface="+mj-lt"/>
              <a:buAutoNum type="arabicPeriod"/>
            </a:pPr>
            <a:r>
              <a:rPr lang="en-GB" b="1" dirty="0"/>
              <a:t>Streaming is like a river of data: </a:t>
            </a:r>
            <a:r>
              <a:rPr lang="en-GB" dirty="0"/>
              <a:t>Think of stream processing like a river system. Just as a river continuously flows, collecting water from various tributaries and delivering it to different locations, our data streaming system will continuously collect data from sources, process it, and deliver it to various destinations for analysis. Today we'll build this kind of system step by step.</a:t>
            </a:r>
          </a:p>
          <a:p>
            <a:pPr marL="228600" indent="-228600">
              <a:buFont typeface="+mj-lt"/>
              <a:buAutoNum type="arabicPeriod"/>
            </a:pPr>
            <a:endParaRPr lang="en-GB" dirty="0"/>
          </a:p>
          <a:p>
            <a:pPr marL="228600" indent="-228600">
              <a:buFont typeface="+mj-lt"/>
              <a:buAutoNum type="arabicPeriod"/>
            </a:pPr>
            <a:r>
              <a:rPr lang="en-GB" b="1" dirty="0"/>
              <a:t>Today’s scenario / use case: Weather data monitoring at precise geo locations: </a:t>
            </a:r>
            <a:r>
              <a:rPr lang="en-GB" b="0" dirty="0"/>
              <a:t>For our example, w</a:t>
            </a:r>
            <a:r>
              <a:rPr lang="en-GB" dirty="0"/>
              <a:t>e'll use weather data monitoring as our example, but the patterns we develop could just as easily apply to financial transactions, IoT sensor readings, or any situation where immediate data processing adds value. I encourage you to think about your own organisation and project as we progress through the workshop. Consider how these streaming patterns might enhance your current batch processes or enable new capabilities in your data platforms. </a:t>
            </a:r>
          </a:p>
          <a:p>
            <a:pPr marL="228600" indent="-228600">
              <a:buFont typeface="+mj-lt"/>
              <a:buAutoNum type="arabicPeriod"/>
            </a:pPr>
            <a:endParaRPr lang="en-GB" b="1" dirty="0"/>
          </a:p>
          <a:p>
            <a:pPr marL="228600" indent="-228600">
              <a:buFont typeface="+mj-lt"/>
              <a:buAutoNum type="arabicPeriod"/>
            </a:pPr>
            <a:r>
              <a:rPr lang="en-GB" b="1" dirty="0"/>
              <a:t>Do no panic! EPA/IFATE does not require streaming! </a:t>
            </a:r>
            <a:r>
              <a:rPr lang="en-GB" dirty="0"/>
              <a:t>However, to be clear you are not required to demonstrate streaming in your project, only knowledge of it in relation to your organ</a:t>
            </a:r>
          </a:p>
          <a:p>
            <a:pPr marL="228600" indent="-228600">
              <a:buFont typeface="+mj-lt"/>
              <a:buAutoNum type="arabicPeriod"/>
            </a:pPr>
            <a:endParaRPr lang="en-GB" dirty="0"/>
          </a:p>
          <a:p>
            <a:pPr marL="228600" indent="-228600">
              <a:buFont typeface="+mj-lt"/>
              <a:buAutoNum type="arabicPeriod"/>
            </a:pPr>
            <a:r>
              <a:rPr lang="en-GB" b="1" dirty="0"/>
              <a:t>Questions? </a:t>
            </a:r>
            <a:r>
              <a:rPr lang="en-GB" dirty="0"/>
              <a:t>Are there any questions before we look at how this workshop aligns with your apprenticeship requirements?</a:t>
            </a:r>
          </a:p>
        </p:txBody>
      </p:sp>
      <p:sp>
        <p:nvSpPr>
          <p:cNvPr id="4" name="Slide Number Placeholder 3"/>
          <p:cNvSpPr>
            <a:spLocks noGrp="1"/>
          </p:cNvSpPr>
          <p:nvPr>
            <p:ph type="sldNum" sz="quarter" idx="5"/>
          </p:nvPr>
        </p:nvSpPr>
        <p:spPr/>
        <p:txBody>
          <a:bodyPr/>
          <a:lstStyle/>
          <a:p>
            <a:fld id="{19F2DB67-00F8-40A0-89E7-52A564C30DB5}" type="slidenum">
              <a:rPr lang="en-GB" smtClean="0"/>
              <a:t>1</a:t>
            </a:fld>
            <a:endParaRPr lang="en-GB"/>
          </a:p>
        </p:txBody>
      </p:sp>
    </p:spTree>
    <p:extLst>
      <p:ext uri="{BB962C8B-B14F-4D97-AF65-F5344CB8AC3E}">
        <p14:creationId xmlns:p14="http://schemas.microsoft.com/office/powerpoint/2010/main" val="3587731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large logo">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FC22AC-D45A-2642-82D3-3A5A77769FD9}"/>
              </a:ext>
            </a:extLst>
          </p:cNvPr>
          <p:cNvSpPr/>
          <p:nvPr userDrawn="1"/>
        </p:nvSpPr>
        <p:spPr>
          <a:xfrm>
            <a:off x="12123692" y="0"/>
            <a:ext cx="85321"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a:solidFill>
                <a:schemeClr val="accent1"/>
              </a:solidFill>
            </a:endParaRPr>
          </a:p>
        </p:txBody>
      </p:sp>
      <p:sp>
        <p:nvSpPr>
          <p:cNvPr id="6" name="Slide Number Placeholder 5">
            <a:extLst>
              <a:ext uri="{FF2B5EF4-FFF2-40B4-BE49-F238E27FC236}">
                <a16:creationId xmlns:a16="http://schemas.microsoft.com/office/drawing/2014/main" id="{ED17F521-9A01-C24D-AA5F-9CE883D93CE9}"/>
              </a:ext>
            </a:extLst>
          </p:cNvPr>
          <p:cNvSpPr>
            <a:spLocks noGrp="1"/>
          </p:cNvSpPr>
          <p:nvPr>
            <p:ph type="sldNum" sz="quarter" idx="4"/>
          </p:nvPr>
        </p:nvSpPr>
        <p:spPr>
          <a:xfrm>
            <a:off x="8922292" y="6398453"/>
            <a:ext cx="3017520" cy="280920"/>
          </a:xfrm>
          <a:prstGeom prst="rect">
            <a:avLst/>
          </a:prstGeom>
        </p:spPr>
        <p:txBody>
          <a:bodyPr/>
          <a:lstStyle>
            <a:lvl1pPr algn="r">
              <a:defRPr sz="1320" b="0" i="0">
                <a:latin typeface="Helvetica" pitchFamily="2" charset="0"/>
              </a:defRPr>
            </a:lvl1pPr>
          </a:lstStyle>
          <a:p>
            <a:fld id="{C990CCEA-A22F-F746-B7E2-BF8790CB1DE4}" type="slidenum">
              <a:rPr lang="en-US" smtClean="0"/>
              <a:pPr/>
              <a:t>‹#›</a:t>
            </a:fld>
            <a:endParaRPr lang="en-US" dirty="0"/>
          </a:p>
        </p:txBody>
      </p:sp>
      <p:sp>
        <p:nvSpPr>
          <p:cNvPr id="7" name="Text Placeholder 16">
            <a:extLst>
              <a:ext uri="{FF2B5EF4-FFF2-40B4-BE49-F238E27FC236}">
                <a16:creationId xmlns:a16="http://schemas.microsoft.com/office/drawing/2014/main" id="{6C6E50D4-DB5D-6F40-B581-FA0565CF744B}"/>
              </a:ext>
            </a:extLst>
          </p:cNvPr>
          <p:cNvSpPr>
            <a:spLocks noGrp="1"/>
          </p:cNvSpPr>
          <p:nvPr>
            <p:ph type="body" sz="quarter" idx="11" hasCustomPrompt="1"/>
          </p:nvPr>
        </p:nvSpPr>
        <p:spPr>
          <a:xfrm>
            <a:off x="756001" y="5241835"/>
            <a:ext cx="8279130" cy="598170"/>
          </a:xfrm>
          <a:prstGeom prst="rect">
            <a:avLst/>
          </a:prstGeom>
        </p:spPr>
        <p:txBody>
          <a:bodyPr>
            <a:noAutofit/>
          </a:bodyPr>
          <a:lstStyle>
            <a:lvl1pPr marL="0" indent="0">
              <a:buNone/>
              <a:defRPr sz="3360">
                <a:solidFill>
                  <a:schemeClr val="accent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dirty="0"/>
              <a:t>Click to add Header</a:t>
            </a:r>
          </a:p>
        </p:txBody>
      </p:sp>
      <p:sp>
        <p:nvSpPr>
          <p:cNvPr id="11" name="Text Placeholder 16">
            <a:extLst>
              <a:ext uri="{FF2B5EF4-FFF2-40B4-BE49-F238E27FC236}">
                <a16:creationId xmlns:a16="http://schemas.microsoft.com/office/drawing/2014/main" id="{D16ED0A5-6F7B-8C44-8513-770D879EF4B8}"/>
              </a:ext>
            </a:extLst>
          </p:cNvPr>
          <p:cNvSpPr>
            <a:spLocks noGrp="1"/>
          </p:cNvSpPr>
          <p:nvPr>
            <p:ph type="body" sz="quarter" idx="12" hasCustomPrompt="1"/>
          </p:nvPr>
        </p:nvSpPr>
        <p:spPr>
          <a:xfrm>
            <a:off x="756001" y="6014146"/>
            <a:ext cx="8279130" cy="412477"/>
          </a:xfrm>
          <a:prstGeom prst="rect">
            <a:avLst/>
          </a:prstGeom>
        </p:spPr>
        <p:txBody>
          <a:bodyPr>
            <a:noAutofit/>
          </a:bodyPr>
          <a:lstStyle>
            <a:lvl1pPr marL="0" indent="0">
              <a:buNone/>
              <a:defRPr sz="216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dirty="0"/>
              <a:t>Click to add sub-header</a:t>
            </a:r>
          </a:p>
        </p:txBody>
      </p:sp>
      <p:pic>
        <p:nvPicPr>
          <p:cNvPr id="13" name="Picture 12" descr="Corndel_Logo_Various.ai">
            <a:extLst>
              <a:ext uri="{FF2B5EF4-FFF2-40B4-BE49-F238E27FC236}">
                <a16:creationId xmlns:a16="http://schemas.microsoft.com/office/drawing/2014/main" id="{11C3F835-F570-064E-A543-944D88E670F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174208" y="-3379"/>
            <a:ext cx="5475568" cy="5475568"/>
          </a:xfrm>
          <a:prstGeom prst="rect">
            <a:avLst/>
          </a:prstGeom>
        </p:spPr>
      </p:pic>
      <p:cxnSp>
        <p:nvCxnSpPr>
          <p:cNvPr id="14" name="Straight Connector 13">
            <a:extLst>
              <a:ext uri="{FF2B5EF4-FFF2-40B4-BE49-F238E27FC236}">
                <a16:creationId xmlns:a16="http://schemas.microsoft.com/office/drawing/2014/main" id="{CF9E6BAF-73B7-3E4B-80EA-A429A993E3E3}"/>
              </a:ext>
            </a:extLst>
          </p:cNvPr>
          <p:cNvCxnSpPr>
            <a:cxnSpLocks/>
          </p:cNvCxnSpPr>
          <p:nvPr userDrawn="1"/>
        </p:nvCxnSpPr>
        <p:spPr>
          <a:xfrm flipH="1">
            <a:off x="9175" y="1876137"/>
            <a:ext cx="2500691" cy="2500694"/>
          </a:xfrm>
          <a:prstGeom prst="line">
            <a:avLst/>
          </a:prstGeom>
          <a:ln cap="rnd">
            <a:solidFill>
              <a:schemeClr val="accent1"/>
            </a:solidFill>
            <a:round/>
          </a:ln>
          <a:effectLst/>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62F52CCD-99F6-A441-A609-09724BDB0221}"/>
              </a:ext>
            </a:extLst>
          </p:cNvPr>
          <p:cNvSpPr/>
          <p:nvPr userDrawn="1"/>
        </p:nvSpPr>
        <p:spPr>
          <a:xfrm rot="2700000">
            <a:off x="8353153" y="-1480872"/>
            <a:ext cx="2582779" cy="3823968"/>
          </a:xfrm>
          <a:custGeom>
            <a:avLst/>
            <a:gdLst>
              <a:gd name="connsiteX0" fmla="*/ 0 w 2152316"/>
              <a:gd name="connsiteY0" fmla="*/ 0 h 3452877"/>
              <a:gd name="connsiteX1" fmla="*/ 2152316 w 2152316"/>
              <a:gd name="connsiteY1" fmla="*/ 0 h 3452877"/>
              <a:gd name="connsiteX2" fmla="*/ 2152316 w 2152316"/>
              <a:gd name="connsiteY2" fmla="*/ 3452877 h 3452877"/>
              <a:gd name="connsiteX3" fmla="*/ 0 w 2152316"/>
              <a:gd name="connsiteY3" fmla="*/ 3452877 h 3452877"/>
              <a:gd name="connsiteX4" fmla="*/ 0 w 2152316"/>
              <a:gd name="connsiteY4" fmla="*/ 0 h 3452877"/>
              <a:gd name="connsiteX0" fmla="*/ 4754 w 2152316"/>
              <a:gd name="connsiteY0" fmla="*/ 2410406 h 3452877"/>
              <a:gd name="connsiteX1" fmla="*/ 2152316 w 2152316"/>
              <a:gd name="connsiteY1" fmla="*/ 0 h 3452877"/>
              <a:gd name="connsiteX2" fmla="*/ 2152316 w 2152316"/>
              <a:gd name="connsiteY2" fmla="*/ 3452877 h 3452877"/>
              <a:gd name="connsiteX3" fmla="*/ 0 w 2152316"/>
              <a:gd name="connsiteY3" fmla="*/ 3452877 h 3452877"/>
              <a:gd name="connsiteX4" fmla="*/ 4754 w 2152316"/>
              <a:gd name="connsiteY4" fmla="*/ 2410406 h 3452877"/>
              <a:gd name="connsiteX0" fmla="*/ 4754 w 2152316"/>
              <a:gd name="connsiteY0" fmla="*/ 2144169 h 3186640"/>
              <a:gd name="connsiteX1" fmla="*/ 2152315 w 2152316"/>
              <a:gd name="connsiteY1" fmla="*/ 0 h 3186640"/>
              <a:gd name="connsiteX2" fmla="*/ 2152316 w 2152316"/>
              <a:gd name="connsiteY2" fmla="*/ 3186640 h 3186640"/>
              <a:gd name="connsiteX3" fmla="*/ 0 w 2152316"/>
              <a:gd name="connsiteY3" fmla="*/ 3186640 h 3186640"/>
              <a:gd name="connsiteX4" fmla="*/ 4754 w 2152316"/>
              <a:gd name="connsiteY4" fmla="*/ 2144169 h 3186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316" h="3186640">
                <a:moveTo>
                  <a:pt x="4754" y="2144169"/>
                </a:moveTo>
                <a:lnTo>
                  <a:pt x="2152315" y="0"/>
                </a:lnTo>
                <a:cubicBezTo>
                  <a:pt x="2152315" y="1062213"/>
                  <a:pt x="2152316" y="2124427"/>
                  <a:pt x="2152316" y="3186640"/>
                </a:cubicBezTo>
                <a:lnTo>
                  <a:pt x="0" y="3186640"/>
                </a:lnTo>
                <a:cubicBezTo>
                  <a:pt x="1585" y="2839150"/>
                  <a:pt x="3169" y="2491659"/>
                  <a:pt x="4754" y="2144169"/>
                </a:cubicBezTo>
                <a:close/>
              </a:path>
            </a:pathLst>
          </a:custGeom>
          <a:solidFill>
            <a:schemeClr val="accent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dirty="0"/>
          </a:p>
        </p:txBody>
      </p:sp>
      <p:cxnSp>
        <p:nvCxnSpPr>
          <p:cNvPr id="16" name="Straight Connector 15">
            <a:extLst>
              <a:ext uri="{FF2B5EF4-FFF2-40B4-BE49-F238E27FC236}">
                <a16:creationId xmlns:a16="http://schemas.microsoft.com/office/drawing/2014/main" id="{A5645219-E292-944F-B091-478F46D40720}"/>
              </a:ext>
            </a:extLst>
          </p:cNvPr>
          <p:cNvCxnSpPr>
            <a:cxnSpLocks/>
          </p:cNvCxnSpPr>
          <p:nvPr userDrawn="1"/>
        </p:nvCxnSpPr>
        <p:spPr>
          <a:xfrm flipH="1">
            <a:off x="6612867" y="0"/>
            <a:ext cx="655976" cy="655978"/>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71912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lide - 1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FC22AC-D45A-2642-82D3-3A5A77769FD9}"/>
              </a:ext>
            </a:extLst>
          </p:cNvPr>
          <p:cNvSpPr/>
          <p:nvPr userDrawn="1"/>
        </p:nvSpPr>
        <p:spPr>
          <a:xfrm>
            <a:off x="12123692" y="0"/>
            <a:ext cx="85321"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a:solidFill>
                <a:schemeClr val="accent1"/>
              </a:solidFill>
            </a:endParaRPr>
          </a:p>
        </p:txBody>
      </p:sp>
      <p:sp>
        <p:nvSpPr>
          <p:cNvPr id="6" name="Slide Number Placeholder 5">
            <a:extLst>
              <a:ext uri="{FF2B5EF4-FFF2-40B4-BE49-F238E27FC236}">
                <a16:creationId xmlns:a16="http://schemas.microsoft.com/office/drawing/2014/main" id="{ED17F521-9A01-C24D-AA5F-9CE883D93CE9}"/>
              </a:ext>
            </a:extLst>
          </p:cNvPr>
          <p:cNvSpPr>
            <a:spLocks noGrp="1"/>
          </p:cNvSpPr>
          <p:nvPr>
            <p:ph type="sldNum" sz="quarter" idx="4"/>
          </p:nvPr>
        </p:nvSpPr>
        <p:spPr>
          <a:xfrm>
            <a:off x="8922292" y="6398453"/>
            <a:ext cx="3017520" cy="280920"/>
          </a:xfrm>
          <a:prstGeom prst="rect">
            <a:avLst/>
          </a:prstGeom>
        </p:spPr>
        <p:txBody>
          <a:bodyPr/>
          <a:lstStyle>
            <a:lvl1pPr algn="r">
              <a:defRPr sz="1320" b="0" i="0">
                <a:latin typeface="Helvetica" pitchFamily="2" charset="0"/>
              </a:defRPr>
            </a:lvl1pPr>
          </a:lstStyle>
          <a:p>
            <a:fld id="{C990CCEA-A22F-F746-B7E2-BF8790CB1DE4}" type="slidenum">
              <a:rPr lang="en-US" smtClean="0"/>
              <a:pPr/>
              <a:t>‹#›</a:t>
            </a:fld>
            <a:endParaRPr lang="en-US"/>
          </a:p>
        </p:txBody>
      </p:sp>
      <p:cxnSp>
        <p:nvCxnSpPr>
          <p:cNvPr id="7" name="Straight Connector 6">
            <a:extLst>
              <a:ext uri="{FF2B5EF4-FFF2-40B4-BE49-F238E27FC236}">
                <a16:creationId xmlns:a16="http://schemas.microsoft.com/office/drawing/2014/main" id="{FC781635-B862-9B4E-BA3D-960D65442B21}"/>
              </a:ext>
            </a:extLst>
          </p:cNvPr>
          <p:cNvCxnSpPr>
            <a:cxnSpLocks/>
          </p:cNvCxnSpPr>
          <p:nvPr userDrawn="1"/>
        </p:nvCxnSpPr>
        <p:spPr>
          <a:xfrm flipH="1">
            <a:off x="637954" y="5503620"/>
            <a:ext cx="1355791" cy="1355788"/>
          </a:xfrm>
          <a:prstGeom prst="line">
            <a:avLst/>
          </a:prstGeom>
          <a:ln cap="rnd">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1" name="Freeform: Shape 1">
            <a:extLst>
              <a:ext uri="{FF2B5EF4-FFF2-40B4-BE49-F238E27FC236}">
                <a16:creationId xmlns:a16="http://schemas.microsoft.com/office/drawing/2014/main" id="{F0FE76D2-50A9-5D4D-B8D8-562F4C38F735}"/>
              </a:ext>
            </a:extLst>
          </p:cNvPr>
          <p:cNvSpPr/>
          <p:nvPr userDrawn="1"/>
        </p:nvSpPr>
        <p:spPr>
          <a:xfrm>
            <a:off x="-5716" y="5512117"/>
            <a:ext cx="1360171" cy="1348740"/>
          </a:xfrm>
          <a:custGeom>
            <a:avLst/>
            <a:gdLst>
              <a:gd name="connsiteX0" fmla="*/ 0 w 1133476"/>
              <a:gd name="connsiteY0" fmla="*/ 778669 h 1123950"/>
              <a:gd name="connsiteX1" fmla="*/ 0 w 1133476"/>
              <a:gd name="connsiteY1" fmla="*/ 1123950 h 1123950"/>
              <a:gd name="connsiteX2" fmla="*/ 354807 w 1133476"/>
              <a:gd name="connsiteY2" fmla="*/ 1123950 h 1123950"/>
              <a:gd name="connsiteX3" fmla="*/ 1133476 w 1133476"/>
              <a:gd name="connsiteY3" fmla="*/ 350044 h 1123950"/>
              <a:gd name="connsiteX4" fmla="*/ 788194 w 1133476"/>
              <a:gd name="connsiteY4" fmla="*/ 0 h 1123950"/>
              <a:gd name="connsiteX5" fmla="*/ 0 w 1133476"/>
              <a:gd name="connsiteY5" fmla="*/ 778669 h 112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3476" h="1123950">
                <a:moveTo>
                  <a:pt x="0" y="778669"/>
                </a:moveTo>
                <a:lnTo>
                  <a:pt x="0" y="1123950"/>
                </a:lnTo>
                <a:lnTo>
                  <a:pt x="354807" y="1123950"/>
                </a:lnTo>
                <a:lnTo>
                  <a:pt x="1133476" y="350044"/>
                </a:lnTo>
                <a:lnTo>
                  <a:pt x="788194" y="0"/>
                </a:lnTo>
                <a:lnTo>
                  <a:pt x="0" y="778669"/>
                </a:lnTo>
                <a:close/>
              </a:path>
            </a:pathLst>
          </a:custGeom>
          <a:solidFill>
            <a:schemeClr val="accent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160"/>
          </a:p>
        </p:txBody>
      </p:sp>
      <p:sp>
        <p:nvSpPr>
          <p:cNvPr id="15" name="TextBox 14">
            <a:extLst>
              <a:ext uri="{FF2B5EF4-FFF2-40B4-BE49-F238E27FC236}">
                <a16:creationId xmlns:a16="http://schemas.microsoft.com/office/drawing/2014/main" id="{4ED0137D-6BE2-024C-AB69-3AE510170783}"/>
              </a:ext>
            </a:extLst>
          </p:cNvPr>
          <p:cNvSpPr txBox="1"/>
          <p:nvPr userDrawn="1"/>
        </p:nvSpPr>
        <p:spPr>
          <a:xfrm>
            <a:off x="4590520" y="1006998"/>
            <a:ext cx="0" cy="0"/>
          </a:xfrm>
          <a:prstGeom prst="rect">
            <a:avLst/>
          </a:prstGeom>
        </p:spPr>
        <p:txBody>
          <a:bodyPr wrap="none" rtlCol="0">
            <a:normAutofit fontScale="25000" lnSpcReduction="20000"/>
          </a:bodyPr>
          <a:lstStyle/>
          <a:p>
            <a:pPr marL="0" indent="0" algn="l">
              <a:buNone/>
            </a:pPr>
            <a:endParaRPr lang="en-US" sz="1200">
              <a:latin typeface="Helvetica" pitchFamily="2" charset="0"/>
            </a:endParaRPr>
          </a:p>
        </p:txBody>
      </p:sp>
      <p:sp>
        <p:nvSpPr>
          <p:cNvPr id="21" name="Text Placeholder 16">
            <a:extLst>
              <a:ext uri="{FF2B5EF4-FFF2-40B4-BE49-F238E27FC236}">
                <a16:creationId xmlns:a16="http://schemas.microsoft.com/office/drawing/2014/main" id="{22743DA1-F030-FE40-8CC1-F6A252622080}"/>
              </a:ext>
            </a:extLst>
          </p:cNvPr>
          <p:cNvSpPr>
            <a:spLocks noGrp="1"/>
          </p:cNvSpPr>
          <p:nvPr>
            <p:ph type="body" sz="quarter" idx="10" hasCustomPrompt="1"/>
          </p:nvPr>
        </p:nvSpPr>
        <p:spPr>
          <a:xfrm>
            <a:off x="756001" y="759382"/>
            <a:ext cx="8279130" cy="598170"/>
          </a:xfrm>
          <a:prstGeom prst="rect">
            <a:avLst/>
          </a:prstGeom>
        </p:spPr>
        <p:txBody>
          <a:bodyPr>
            <a:noAutofit/>
          </a:bodyPr>
          <a:lstStyle>
            <a:lvl1pPr marL="0" indent="0">
              <a:buNone/>
              <a:defRPr sz="3840">
                <a:solidFill>
                  <a:schemeClr val="accent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Header</a:t>
            </a:r>
          </a:p>
        </p:txBody>
      </p:sp>
      <p:sp>
        <p:nvSpPr>
          <p:cNvPr id="22" name="Text Placeholder 16">
            <a:extLst>
              <a:ext uri="{FF2B5EF4-FFF2-40B4-BE49-F238E27FC236}">
                <a16:creationId xmlns:a16="http://schemas.microsoft.com/office/drawing/2014/main" id="{8FA2B09E-6FA6-6D4C-BE73-AC7F80157676}"/>
              </a:ext>
            </a:extLst>
          </p:cNvPr>
          <p:cNvSpPr>
            <a:spLocks noGrp="1"/>
          </p:cNvSpPr>
          <p:nvPr>
            <p:ph type="body" sz="quarter" idx="11" hasCustomPrompt="1"/>
          </p:nvPr>
        </p:nvSpPr>
        <p:spPr>
          <a:xfrm>
            <a:off x="756001" y="1531694"/>
            <a:ext cx="8279130" cy="412477"/>
          </a:xfrm>
          <a:prstGeom prst="rect">
            <a:avLst/>
          </a:prstGeom>
        </p:spPr>
        <p:txBody>
          <a:bodyPr>
            <a:noAutofit/>
          </a:bodyPr>
          <a:lstStyle>
            <a:lvl1pPr marL="0" indent="0">
              <a:buNone/>
              <a:defRPr sz="216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sub-header</a:t>
            </a:r>
          </a:p>
        </p:txBody>
      </p:sp>
      <p:sp>
        <p:nvSpPr>
          <p:cNvPr id="23" name="Text Placeholder 16">
            <a:extLst>
              <a:ext uri="{FF2B5EF4-FFF2-40B4-BE49-F238E27FC236}">
                <a16:creationId xmlns:a16="http://schemas.microsoft.com/office/drawing/2014/main" id="{F63E1064-DA1B-B54E-B6EA-1EF2EBF97767}"/>
              </a:ext>
            </a:extLst>
          </p:cNvPr>
          <p:cNvSpPr>
            <a:spLocks noGrp="1"/>
          </p:cNvSpPr>
          <p:nvPr>
            <p:ph type="body" sz="quarter" idx="12" hasCustomPrompt="1"/>
          </p:nvPr>
        </p:nvSpPr>
        <p:spPr>
          <a:xfrm>
            <a:off x="756001" y="2306631"/>
            <a:ext cx="8279130" cy="3089488"/>
          </a:xfrm>
          <a:prstGeom prst="rect">
            <a:avLst/>
          </a:prstGeom>
        </p:spPr>
        <p:txBody>
          <a:bodyPr>
            <a:noAutofit/>
          </a:bodyPr>
          <a:lstStyle>
            <a:lvl1pPr marL="0" indent="0">
              <a:buNone/>
              <a:defRPr sz="144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paragraph</a:t>
            </a:r>
          </a:p>
        </p:txBody>
      </p:sp>
      <p:pic>
        <p:nvPicPr>
          <p:cNvPr id="12" name="Picture 11">
            <a:extLst>
              <a:ext uri="{FF2B5EF4-FFF2-40B4-BE49-F238E27FC236}">
                <a16:creationId xmlns:a16="http://schemas.microsoft.com/office/drawing/2014/main" id="{7E789C74-DDCE-3449-A795-5831C6570031}"/>
              </a:ext>
            </a:extLst>
          </p:cNvPr>
          <p:cNvPicPr>
            <a:picLocks noChangeAspect="1"/>
          </p:cNvPicPr>
          <p:nvPr userDrawn="1"/>
        </p:nvPicPr>
        <p:blipFill>
          <a:blip r:embed="rId2"/>
          <a:srcRect/>
          <a:stretch/>
        </p:blipFill>
        <p:spPr>
          <a:xfrm>
            <a:off x="9488513" y="-4405"/>
            <a:ext cx="2635178" cy="1307131"/>
          </a:xfrm>
          <a:prstGeom prst="rect">
            <a:avLst/>
          </a:prstGeom>
        </p:spPr>
      </p:pic>
      <p:cxnSp>
        <p:nvCxnSpPr>
          <p:cNvPr id="13" name="Straight Connector 12">
            <a:extLst>
              <a:ext uri="{FF2B5EF4-FFF2-40B4-BE49-F238E27FC236}">
                <a16:creationId xmlns:a16="http://schemas.microsoft.com/office/drawing/2014/main" id="{CA1F0A89-89D5-974A-997F-B384C028A7FA}"/>
              </a:ext>
            </a:extLst>
          </p:cNvPr>
          <p:cNvCxnSpPr>
            <a:cxnSpLocks/>
          </p:cNvCxnSpPr>
          <p:nvPr userDrawn="1"/>
        </p:nvCxnSpPr>
        <p:spPr>
          <a:xfrm flipH="1">
            <a:off x="8465493" y="1"/>
            <a:ext cx="1307128" cy="1307132"/>
          </a:xfrm>
          <a:prstGeom prst="line">
            <a:avLst/>
          </a:prstGeom>
          <a:ln cap="rnd">
            <a:solidFill>
              <a:schemeClr val="accent1"/>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434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Layout" Target="../diagrams/layout1.xml"/><Relationship Id="rId7" Type="http://schemas.openxmlformats.org/officeDocument/2006/relationships/hyperlink" Target="https://www.instituteforapprenticeships.org/apprenticeship-standards/data-engineer-v1-0"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718CE3-07A3-0547-9658-FF99BFEA2690}"/>
              </a:ext>
            </a:extLst>
          </p:cNvPr>
          <p:cNvSpPr>
            <a:spLocks noGrp="1"/>
          </p:cNvSpPr>
          <p:nvPr>
            <p:ph type="body" sz="quarter" idx="11"/>
          </p:nvPr>
        </p:nvSpPr>
        <p:spPr>
          <a:xfrm>
            <a:off x="756001" y="4474580"/>
            <a:ext cx="8279130" cy="598170"/>
          </a:xfrm>
        </p:spPr>
        <p:txBody>
          <a:bodyPr vert="horz" lIns="91440" tIns="45720" rIns="91440" bIns="45720" rtlCol="0" anchor="t">
            <a:noAutofit/>
          </a:bodyPr>
          <a:lst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a:lstStyle>
          <a:p>
            <a:r>
              <a:rPr lang="en-US" sz="3350" dirty="0"/>
              <a:t>Workshop 9</a:t>
            </a:r>
            <a:endParaRPr lang="en-US" sz="3360" dirty="0"/>
          </a:p>
        </p:txBody>
      </p:sp>
      <p:sp>
        <p:nvSpPr>
          <p:cNvPr id="3" name="Text Placeholder 2">
            <a:extLst>
              <a:ext uri="{FF2B5EF4-FFF2-40B4-BE49-F238E27FC236}">
                <a16:creationId xmlns:a16="http://schemas.microsoft.com/office/drawing/2014/main" id="{CFD851D0-565F-3A40-A2F8-123EED342323}"/>
              </a:ext>
            </a:extLst>
          </p:cNvPr>
          <p:cNvSpPr>
            <a:spLocks noGrp="1"/>
          </p:cNvSpPr>
          <p:nvPr>
            <p:ph type="body" sz="quarter" idx="12"/>
          </p:nvPr>
        </p:nvSpPr>
        <p:spPr>
          <a:xfrm>
            <a:off x="756001" y="5241636"/>
            <a:ext cx="8389488" cy="617428"/>
          </a:xfrm>
        </p:spPr>
        <p:txBody>
          <a:bodyPr vert="horz" lIns="91440" tIns="45720" rIns="91440" bIns="45720" rtlCol="0" anchor="t">
            <a:noAutofit/>
          </a:bodyPr>
          <a:lst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a:lstStyle>
          <a:p>
            <a:r>
              <a:rPr lang="en-GB" sz="2800" dirty="0">
                <a:solidFill>
                  <a:srgbClr val="242424"/>
                </a:solidFill>
                <a:latin typeface="Aptos Narrow"/>
              </a:rPr>
              <a:t>Advanced Stream Processing Pipelines</a:t>
            </a:r>
          </a:p>
          <a:p>
            <a:r>
              <a:rPr lang="en-GB" sz="2000" dirty="0"/>
              <a:t>Building Real-Time Weather Data Analytics</a:t>
            </a:r>
            <a:endParaRPr lang="en-US" sz="2800" dirty="0"/>
          </a:p>
        </p:txBody>
      </p:sp>
    </p:spTree>
    <p:extLst>
      <p:ext uri="{BB962C8B-B14F-4D97-AF65-F5344CB8AC3E}">
        <p14:creationId xmlns:p14="http://schemas.microsoft.com/office/powerpoint/2010/main" val="2453000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C1D27-559D-22DB-749F-F50FE6E95F0C}"/>
              </a:ext>
            </a:extLst>
          </p:cNvPr>
          <p:cNvSpPr>
            <a:spLocks noGrp="1"/>
          </p:cNvSpPr>
          <p:nvPr>
            <p:ph type="title"/>
          </p:nvPr>
        </p:nvSpPr>
        <p:spPr>
          <a:xfrm>
            <a:off x="112143" y="71827"/>
            <a:ext cx="11568023" cy="1325563"/>
          </a:xfrm>
        </p:spPr>
        <p:txBody>
          <a:bodyPr/>
          <a:lstStyle/>
          <a:p>
            <a:r>
              <a:rPr lang="en-GB" dirty="0"/>
              <a:t> Workshop Instructions: Your Step-by-Step Guide</a:t>
            </a:r>
          </a:p>
        </p:txBody>
      </p:sp>
      <p:pic>
        <p:nvPicPr>
          <p:cNvPr id="4" name="Picture 3">
            <a:extLst>
              <a:ext uri="{FF2B5EF4-FFF2-40B4-BE49-F238E27FC236}">
                <a16:creationId xmlns:a16="http://schemas.microsoft.com/office/drawing/2014/main" id="{28F00507-0F2B-4FD4-73F8-AB4399F1FA78}"/>
              </a:ext>
            </a:extLst>
          </p:cNvPr>
          <p:cNvPicPr>
            <a:picLocks noChangeAspect="1"/>
          </p:cNvPicPr>
          <p:nvPr/>
        </p:nvPicPr>
        <p:blipFill>
          <a:blip r:embed="rId2"/>
          <a:stretch>
            <a:fillRect/>
          </a:stretch>
        </p:blipFill>
        <p:spPr>
          <a:xfrm>
            <a:off x="5059259" y="2337758"/>
            <a:ext cx="7132741" cy="4480440"/>
          </a:xfrm>
          <a:prstGeom prst="rect">
            <a:avLst/>
          </a:prstGeom>
        </p:spPr>
      </p:pic>
      <p:sp>
        <p:nvSpPr>
          <p:cNvPr id="5" name="Content Placeholder 2">
            <a:extLst>
              <a:ext uri="{FF2B5EF4-FFF2-40B4-BE49-F238E27FC236}">
                <a16:creationId xmlns:a16="http://schemas.microsoft.com/office/drawing/2014/main" id="{F5D6DFEA-3A10-CCBF-81B7-AF8AF1F3A3AA}"/>
              </a:ext>
            </a:extLst>
          </p:cNvPr>
          <p:cNvSpPr txBox="1">
            <a:spLocks/>
          </p:cNvSpPr>
          <p:nvPr/>
        </p:nvSpPr>
        <p:spPr>
          <a:xfrm>
            <a:off x="76200" y="1398905"/>
            <a:ext cx="5257800" cy="545909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Key concepts and terminology</a:t>
            </a:r>
          </a:p>
          <a:p>
            <a:r>
              <a:rPr lang="en-GB" dirty="0"/>
              <a:t>Task breakdown and dependencies</a:t>
            </a:r>
          </a:p>
          <a:p>
            <a:r>
              <a:rPr lang="en-GB" dirty="0"/>
              <a:t>Optional "Going Further" sections</a:t>
            </a:r>
          </a:p>
          <a:p>
            <a:r>
              <a:rPr lang="en-GB" dirty="0"/>
              <a:t>How to ask for help</a:t>
            </a:r>
          </a:p>
          <a:p>
            <a:endParaRPr lang="en-GB" dirty="0"/>
          </a:p>
          <a:p>
            <a:pPr marL="0" indent="0">
              <a:buFont typeface="Arial" panose="020B0604020202020204" pitchFamily="34" charset="0"/>
              <a:buNone/>
            </a:pPr>
            <a:r>
              <a:rPr lang="en-GB" i="1" dirty="0"/>
              <a:t>We will now walk through the document structure and highlight how each section builds on the previous one to create a complete pipeline</a:t>
            </a:r>
          </a:p>
        </p:txBody>
      </p:sp>
    </p:spTree>
    <p:extLst>
      <p:ext uri="{BB962C8B-B14F-4D97-AF65-F5344CB8AC3E}">
        <p14:creationId xmlns:p14="http://schemas.microsoft.com/office/powerpoint/2010/main" val="32521483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8F852-1E61-362D-C510-B03CEAD03A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845D9-71AF-C079-CC83-38DEAB2EBD7E}"/>
              </a:ext>
            </a:extLst>
          </p:cNvPr>
          <p:cNvSpPr>
            <a:spLocks noGrp="1"/>
          </p:cNvSpPr>
          <p:nvPr>
            <p:ph type="title"/>
          </p:nvPr>
        </p:nvSpPr>
        <p:spPr/>
        <p:txBody>
          <a:bodyPr/>
          <a:lstStyle/>
          <a:p>
            <a:r>
              <a:rPr lang="en-GB" dirty="0"/>
              <a:t>Afternoon activity</a:t>
            </a:r>
          </a:p>
        </p:txBody>
      </p:sp>
      <p:sp>
        <p:nvSpPr>
          <p:cNvPr id="3" name="Text Placeholder 2">
            <a:extLst>
              <a:ext uri="{FF2B5EF4-FFF2-40B4-BE49-F238E27FC236}">
                <a16:creationId xmlns:a16="http://schemas.microsoft.com/office/drawing/2014/main" id="{DE6CD4CF-8098-60CC-A85D-7DF26F863375}"/>
              </a:ext>
            </a:extLst>
          </p:cNvPr>
          <p:cNvSpPr>
            <a:spLocks noGrp="1"/>
          </p:cNvSpPr>
          <p:nvPr>
            <p:ph type="body" idx="1"/>
          </p:nvPr>
        </p:nvSpPr>
        <p:spPr/>
        <p:txBody>
          <a:bodyPr/>
          <a:lstStyle/>
          <a:p>
            <a:r>
              <a:rPr lang="en-GB" dirty="0"/>
              <a:t>Reflecting on the morning activity and how it applies to your project</a:t>
            </a:r>
          </a:p>
        </p:txBody>
      </p:sp>
      <p:pic>
        <p:nvPicPr>
          <p:cNvPr id="5" name="Graphic 4" descr="Two speech bubbles">
            <a:extLst>
              <a:ext uri="{FF2B5EF4-FFF2-40B4-BE49-F238E27FC236}">
                <a16:creationId xmlns:a16="http://schemas.microsoft.com/office/drawing/2014/main" id="{28DCB303-7BB1-65BD-C7FC-8F6DEF1A6E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57440" y="17463"/>
            <a:ext cx="4572000" cy="4572000"/>
          </a:xfrm>
          <a:prstGeom prst="rect">
            <a:avLst/>
          </a:prstGeom>
        </p:spPr>
      </p:pic>
    </p:spTree>
    <p:extLst>
      <p:ext uri="{BB962C8B-B14F-4D97-AF65-F5344CB8AC3E}">
        <p14:creationId xmlns:p14="http://schemas.microsoft.com/office/powerpoint/2010/main" val="9235025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F48EB-EE37-DB51-A6F2-C0F0AB464B8E}"/>
              </a:ext>
            </a:extLst>
          </p:cNvPr>
          <p:cNvSpPr>
            <a:spLocks noGrp="1"/>
          </p:cNvSpPr>
          <p:nvPr>
            <p:ph type="title"/>
          </p:nvPr>
        </p:nvSpPr>
        <p:spPr/>
        <p:txBody>
          <a:bodyPr/>
          <a:lstStyle/>
          <a:p>
            <a:r>
              <a:rPr lang="en-GB" dirty="0"/>
              <a:t>Workshop reflection</a:t>
            </a:r>
          </a:p>
        </p:txBody>
      </p:sp>
      <p:graphicFrame>
        <p:nvGraphicFramePr>
          <p:cNvPr id="4" name="Content Placeholder 3">
            <a:extLst>
              <a:ext uri="{FF2B5EF4-FFF2-40B4-BE49-F238E27FC236}">
                <a16:creationId xmlns:a16="http://schemas.microsoft.com/office/drawing/2014/main" id="{0D1847F4-F3F9-1C3D-E699-69F92BF7829D}"/>
              </a:ext>
            </a:extLst>
          </p:cNvPr>
          <p:cNvGraphicFramePr>
            <a:graphicFrameLocks noGrp="1"/>
          </p:cNvGraphicFramePr>
          <p:nvPr>
            <p:ph idx="1"/>
            <p:extLst>
              <p:ext uri="{D42A27DB-BD31-4B8C-83A1-F6EECF244321}">
                <p14:modId xmlns:p14="http://schemas.microsoft.com/office/powerpoint/2010/main" val="148329709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019083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06D50-3A6C-040C-FC27-F311B2B23138}"/>
              </a:ext>
            </a:extLst>
          </p:cNvPr>
          <p:cNvSpPr>
            <a:spLocks noGrp="1"/>
          </p:cNvSpPr>
          <p:nvPr>
            <p:ph type="title"/>
          </p:nvPr>
        </p:nvSpPr>
        <p:spPr>
          <a:xfrm>
            <a:off x="167640" y="131445"/>
            <a:ext cx="7350760" cy="1325563"/>
          </a:xfrm>
        </p:spPr>
        <p:txBody>
          <a:bodyPr/>
          <a:lstStyle/>
          <a:p>
            <a:r>
              <a:rPr lang="en-GB" dirty="0"/>
              <a:t>Build on Your Learning from E-Learning Module 06.3</a:t>
            </a:r>
          </a:p>
        </p:txBody>
      </p:sp>
      <p:sp>
        <p:nvSpPr>
          <p:cNvPr id="3" name="Content Placeholder 2">
            <a:extLst>
              <a:ext uri="{FF2B5EF4-FFF2-40B4-BE49-F238E27FC236}">
                <a16:creationId xmlns:a16="http://schemas.microsoft.com/office/drawing/2014/main" id="{A549A960-304C-BC2C-ADA0-2E392352CEB6}"/>
              </a:ext>
            </a:extLst>
          </p:cNvPr>
          <p:cNvSpPr>
            <a:spLocks noGrp="1"/>
          </p:cNvSpPr>
          <p:nvPr>
            <p:ph idx="1"/>
          </p:nvPr>
        </p:nvSpPr>
        <p:spPr>
          <a:xfrm>
            <a:off x="30629" y="2194560"/>
            <a:ext cx="10515600" cy="4808088"/>
          </a:xfrm>
        </p:spPr>
        <p:txBody>
          <a:bodyPr>
            <a:normAutofit fontScale="92500" lnSpcReduction="10000"/>
          </a:bodyPr>
          <a:lstStyle/>
          <a:p>
            <a:r>
              <a:rPr lang="en-GB" dirty="0"/>
              <a:t>The next questions in the following two slides distil key ideas from </a:t>
            </a:r>
            <a:r>
              <a:rPr lang="en-GB" b="1" dirty="0"/>
              <a:t>06.3 Batch Processing: OLTP Data Source Integration</a:t>
            </a:r>
            <a:r>
              <a:rPr lang="en-GB" dirty="0"/>
              <a:t>, which you may have completed prior to this workshop.</a:t>
            </a:r>
          </a:p>
          <a:p>
            <a:r>
              <a:rPr lang="en-GB" dirty="0"/>
              <a:t>If you haven’t yet completed it, we encourage you to do so. It provides:  </a:t>
            </a:r>
          </a:p>
          <a:p>
            <a:pPr lvl="1"/>
            <a:r>
              <a:rPr lang="en-GB" dirty="0"/>
              <a:t>A foundation in batch processing concepts and their practical applications. </a:t>
            </a:r>
          </a:p>
          <a:p>
            <a:pPr lvl="1"/>
            <a:r>
              <a:rPr lang="en-GB" dirty="0"/>
              <a:t>Key reflective prompts to align these ideas with your project and role.</a:t>
            </a:r>
          </a:p>
          <a:p>
            <a:r>
              <a:rPr lang="en-GB" dirty="0"/>
              <a:t>Use questions in 6.3 to deepen your understanding of:</a:t>
            </a:r>
          </a:p>
          <a:p>
            <a:pPr lvl="1"/>
            <a:r>
              <a:rPr lang="en-GB" dirty="0"/>
              <a:t>The batch processing patterns most relevant to your project.</a:t>
            </a:r>
          </a:p>
          <a:p>
            <a:pPr lvl="1"/>
            <a:r>
              <a:rPr lang="en-GB" dirty="0"/>
              <a:t>Robust pipeline design, update patterns, and optimisation techniques.  </a:t>
            </a:r>
          </a:p>
          <a:p>
            <a:pPr lvl="1"/>
            <a:r>
              <a:rPr lang="en-GB" dirty="0"/>
              <a:t>How these align with user and business needs</a:t>
            </a:r>
          </a:p>
          <a:p>
            <a:r>
              <a:rPr lang="en-GB" dirty="0"/>
              <a:t>These reflections aren’t just for today:  </a:t>
            </a:r>
          </a:p>
          <a:p>
            <a:pPr lvl="1"/>
            <a:r>
              <a:rPr lang="en-GB" dirty="0"/>
              <a:t>Use them as a starting point for future discussions with your PDE in 121s.  </a:t>
            </a:r>
          </a:p>
          <a:p>
            <a:pPr lvl="1"/>
            <a:r>
              <a:rPr lang="en-GB" dirty="0"/>
              <a:t>Identify areas for improvement and questions to explore further with your PDE.</a:t>
            </a:r>
          </a:p>
        </p:txBody>
      </p:sp>
      <p:pic>
        <p:nvPicPr>
          <p:cNvPr id="5" name="Picture 4" descr="Construction workers celebrating">
            <a:extLst>
              <a:ext uri="{FF2B5EF4-FFF2-40B4-BE49-F238E27FC236}">
                <a16:creationId xmlns:a16="http://schemas.microsoft.com/office/drawing/2014/main" id="{50F1BE68-D644-FA73-0800-9A3C84715A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03360" y="0"/>
            <a:ext cx="3088640" cy="2059280"/>
          </a:xfrm>
          <a:prstGeom prst="rect">
            <a:avLst/>
          </a:prstGeom>
        </p:spPr>
      </p:pic>
    </p:spTree>
    <p:extLst>
      <p:ext uri="{BB962C8B-B14F-4D97-AF65-F5344CB8AC3E}">
        <p14:creationId xmlns:p14="http://schemas.microsoft.com/office/powerpoint/2010/main" val="25071615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F40AB-2466-E1F4-DE2F-30F8A7009A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147B08-8645-57A7-08F1-88EAABC64EB5}"/>
              </a:ext>
            </a:extLst>
          </p:cNvPr>
          <p:cNvSpPr>
            <a:spLocks noGrp="1"/>
          </p:cNvSpPr>
          <p:nvPr>
            <p:ph type="title"/>
          </p:nvPr>
        </p:nvSpPr>
        <p:spPr/>
        <p:txBody>
          <a:bodyPr/>
          <a:lstStyle/>
          <a:p>
            <a:r>
              <a:rPr lang="en-GB" dirty="0"/>
              <a:t>Project Application Discussion</a:t>
            </a:r>
          </a:p>
        </p:txBody>
      </p:sp>
      <p:graphicFrame>
        <p:nvGraphicFramePr>
          <p:cNvPr id="4" name="Content Placeholder 3">
            <a:extLst>
              <a:ext uri="{FF2B5EF4-FFF2-40B4-BE49-F238E27FC236}">
                <a16:creationId xmlns:a16="http://schemas.microsoft.com/office/drawing/2014/main" id="{52884025-C01A-7E4C-8BF4-BF6587EB5978}"/>
              </a:ext>
            </a:extLst>
          </p:cNvPr>
          <p:cNvGraphicFramePr>
            <a:graphicFrameLocks noGrp="1"/>
          </p:cNvGraphicFramePr>
          <p:nvPr>
            <p:ph idx="1"/>
            <p:extLst>
              <p:ext uri="{D42A27DB-BD31-4B8C-83A1-F6EECF244321}">
                <p14:modId xmlns:p14="http://schemas.microsoft.com/office/powerpoint/2010/main" val="1022387258"/>
              </p:ext>
            </p:extLst>
          </p:nvPr>
        </p:nvGraphicFramePr>
        <p:xfrm>
          <a:off x="560717" y="1242204"/>
          <a:ext cx="10793083" cy="49347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806719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3521BA-8A1E-330E-4909-89F1620D7AA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52545BE-A1E5-7AB3-2AEB-4777E16EE260}"/>
              </a:ext>
            </a:extLst>
          </p:cNvPr>
          <p:cNvSpPr>
            <a:spLocks noGrp="1"/>
          </p:cNvSpPr>
          <p:nvPr>
            <p:ph type="title"/>
          </p:nvPr>
        </p:nvSpPr>
        <p:spPr/>
        <p:txBody>
          <a:bodyPr/>
          <a:lstStyle/>
          <a:p>
            <a:r>
              <a:rPr lang="en-GB" dirty="0"/>
              <a:t>Project Application Discussion</a:t>
            </a:r>
          </a:p>
        </p:txBody>
      </p:sp>
      <p:graphicFrame>
        <p:nvGraphicFramePr>
          <p:cNvPr id="4" name="Content Placeholder 3">
            <a:extLst>
              <a:ext uri="{FF2B5EF4-FFF2-40B4-BE49-F238E27FC236}">
                <a16:creationId xmlns:a16="http://schemas.microsoft.com/office/drawing/2014/main" id="{A8EE5A26-E6DD-A1A6-9A51-C3464E86F48A}"/>
              </a:ext>
            </a:extLst>
          </p:cNvPr>
          <p:cNvGraphicFramePr>
            <a:graphicFrameLocks noGrp="1"/>
          </p:cNvGraphicFramePr>
          <p:nvPr>
            <p:ph idx="1"/>
            <p:extLst>
              <p:ext uri="{D42A27DB-BD31-4B8C-83A1-F6EECF244321}">
                <p14:modId xmlns:p14="http://schemas.microsoft.com/office/powerpoint/2010/main" val="639004686"/>
              </p:ext>
            </p:extLst>
          </p:nvPr>
        </p:nvGraphicFramePr>
        <p:xfrm>
          <a:off x="388189" y="1354347"/>
          <a:ext cx="10965611" cy="48226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46774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3FBCD-4517-CE3A-06CB-034D8A3CAF3E}"/>
              </a:ext>
            </a:extLst>
          </p:cNvPr>
          <p:cNvSpPr>
            <a:spLocks noGrp="1"/>
          </p:cNvSpPr>
          <p:nvPr>
            <p:ph type="title"/>
          </p:nvPr>
        </p:nvSpPr>
        <p:spPr>
          <a:xfrm>
            <a:off x="838200" y="365125"/>
            <a:ext cx="8486955" cy="1325563"/>
          </a:xfrm>
        </p:spPr>
        <p:txBody>
          <a:bodyPr/>
          <a:lstStyle/>
          <a:p>
            <a:r>
              <a:rPr lang="en-GB" dirty="0"/>
              <a:t>Workshop Alignment with IFATE Pass Descriptors</a:t>
            </a:r>
          </a:p>
        </p:txBody>
      </p:sp>
      <p:graphicFrame>
        <p:nvGraphicFramePr>
          <p:cNvPr id="5" name="Content Placeholder 4">
            <a:extLst>
              <a:ext uri="{FF2B5EF4-FFF2-40B4-BE49-F238E27FC236}">
                <a16:creationId xmlns:a16="http://schemas.microsoft.com/office/drawing/2014/main" id="{47293C60-11FB-2F32-2F41-066586C55350}"/>
              </a:ext>
            </a:extLst>
          </p:cNvPr>
          <p:cNvGraphicFramePr>
            <a:graphicFrameLocks noGrp="1"/>
          </p:cNvGraphicFramePr>
          <p:nvPr>
            <p:ph idx="1"/>
            <p:extLst>
              <p:ext uri="{D42A27DB-BD31-4B8C-83A1-F6EECF244321}">
                <p14:modId xmlns:p14="http://schemas.microsoft.com/office/powerpoint/2010/main" val="1010054683"/>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9E48CA0E-7565-797F-C94C-2016492616E3}"/>
              </a:ext>
            </a:extLst>
          </p:cNvPr>
          <p:cNvSpPr txBox="1"/>
          <p:nvPr/>
        </p:nvSpPr>
        <p:spPr>
          <a:xfrm>
            <a:off x="744028" y="6211669"/>
            <a:ext cx="9029700" cy="369332"/>
          </a:xfrm>
          <a:prstGeom prst="rect">
            <a:avLst/>
          </a:prstGeom>
          <a:noFill/>
        </p:spPr>
        <p:txBody>
          <a:bodyPr wrap="square">
            <a:spAutoFit/>
          </a:bodyPr>
          <a:lstStyle/>
          <a:p>
            <a:r>
              <a:rPr lang="en-GB" dirty="0">
                <a:hlinkClick r:id="rId7"/>
              </a:rPr>
              <a:t>Data engineer / Institute for Apprenticeships and Technical Education</a:t>
            </a:r>
            <a:endParaRPr lang="en-GB" dirty="0"/>
          </a:p>
        </p:txBody>
      </p:sp>
      <p:pic>
        <p:nvPicPr>
          <p:cNvPr id="9" name="Picture 8">
            <a:extLst>
              <a:ext uri="{FF2B5EF4-FFF2-40B4-BE49-F238E27FC236}">
                <a16:creationId xmlns:a16="http://schemas.microsoft.com/office/drawing/2014/main" id="{6FF31C0E-FE3D-64D4-7035-443D60DDE759}"/>
              </a:ext>
            </a:extLst>
          </p:cNvPr>
          <p:cNvPicPr>
            <a:picLocks noChangeAspect="1"/>
          </p:cNvPicPr>
          <p:nvPr/>
        </p:nvPicPr>
        <p:blipFill>
          <a:blip r:embed="rId8"/>
          <a:stretch>
            <a:fillRect/>
          </a:stretch>
        </p:blipFill>
        <p:spPr>
          <a:xfrm>
            <a:off x="9191206" y="121907"/>
            <a:ext cx="3000794" cy="1057423"/>
          </a:xfrm>
          <a:prstGeom prst="rect">
            <a:avLst/>
          </a:prstGeom>
        </p:spPr>
      </p:pic>
    </p:spTree>
    <p:extLst>
      <p:ext uri="{BB962C8B-B14F-4D97-AF65-F5344CB8AC3E}">
        <p14:creationId xmlns:p14="http://schemas.microsoft.com/office/powerpoint/2010/main" val="818981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A325-64EB-E335-3FDA-28919EAD99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08FFED-C0B6-C72D-F4FD-750B0C0D2CB0}"/>
              </a:ext>
            </a:extLst>
          </p:cNvPr>
          <p:cNvSpPr>
            <a:spLocks noGrp="1"/>
          </p:cNvSpPr>
          <p:nvPr>
            <p:ph type="title"/>
          </p:nvPr>
        </p:nvSpPr>
        <p:spPr/>
        <p:txBody>
          <a:bodyPr/>
          <a:lstStyle/>
          <a:p>
            <a:r>
              <a:rPr lang="en-GB" dirty="0"/>
              <a:t>Workshop Objectives</a:t>
            </a:r>
          </a:p>
        </p:txBody>
      </p:sp>
      <p:sp>
        <p:nvSpPr>
          <p:cNvPr id="3" name="Content Placeholder 2">
            <a:extLst>
              <a:ext uri="{FF2B5EF4-FFF2-40B4-BE49-F238E27FC236}">
                <a16:creationId xmlns:a16="http://schemas.microsoft.com/office/drawing/2014/main" id="{3A34EEDD-19CB-F247-0E65-60EFB5F902AA}"/>
              </a:ext>
            </a:extLst>
          </p:cNvPr>
          <p:cNvSpPr>
            <a:spLocks noGrp="1"/>
          </p:cNvSpPr>
          <p:nvPr>
            <p:ph idx="1"/>
          </p:nvPr>
        </p:nvSpPr>
        <p:spPr/>
        <p:txBody>
          <a:bodyPr>
            <a:normAutofit/>
          </a:bodyPr>
          <a:lstStyle/>
          <a:p>
            <a:pPr marL="0" indent="0">
              <a:buNone/>
            </a:pPr>
            <a:r>
              <a:rPr lang="en-GB" sz="2400" dirty="0"/>
              <a:t>Learn how to work with:</a:t>
            </a:r>
          </a:p>
          <a:p>
            <a:pPr marL="514350" indent="-514350">
              <a:buFont typeface="+mj-lt"/>
              <a:buAutoNum type="arabicPeriod"/>
            </a:pPr>
            <a:r>
              <a:rPr lang="en-GB" sz="2400" b="1" dirty="0"/>
              <a:t>Batch processing: </a:t>
            </a:r>
            <a:r>
              <a:rPr lang="en-GB" sz="2400" dirty="0"/>
              <a:t>Create automated batch processing pipelines to keep dimensional models current as source data changes (OLTP to OLAP updates)</a:t>
            </a:r>
          </a:p>
          <a:p>
            <a:pPr marL="514350" indent="-514350">
              <a:buFont typeface="+mj-lt"/>
              <a:buAutoNum type="arabicPeriod"/>
            </a:pPr>
            <a:r>
              <a:rPr lang="en-GB" sz="2400" b="1" dirty="0"/>
              <a:t>Data staging: </a:t>
            </a:r>
            <a:r>
              <a:rPr lang="en-GB" sz="2400" dirty="0"/>
              <a:t>Implement reliable data movement using staging tables to transfer data between source and target systems safely</a:t>
            </a:r>
          </a:p>
          <a:p>
            <a:pPr marL="514350" indent="-514350">
              <a:buFont typeface="+mj-lt"/>
              <a:buAutoNum type="arabicPeriod"/>
            </a:pPr>
            <a:r>
              <a:rPr lang="en-GB" sz="2400" b="1" dirty="0"/>
              <a:t>Monitoring: </a:t>
            </a:r>
            <a:r>
              <a:rPr lang="en-GB" sz="2400" dirty="0"/>
              <a:t>Implement audit logging tables to track successful loads and provide operational monitoring</a:t>
            </a:r>
          </a:p>
          <a:p>
            <a:pPr marL="514350" indent="-514350">
              <a:buFont typeface="+mj-lt"/>
              <a:buAutoNum type="arabicPeriod"/>
            </a:pPr>
            <a:r>
              <a:rPr lang="en-GB" sz="2400" b="1" dirty="0"/>
              <a:t>Dimension updates: </a:t>
            </a:r>
            <a:r>
              <a:rPr lang="en-GB" sz="2400" dirty="0"/>
              <a:t>Apply Type 1 Slowly Changing Dimension (SCD) updates to overwrite old customer data with new values, maintaining only current information</a:t>
            </a:r>
          </a:p>
        </p:txBody>
      </p:sp>
      <p:pic>
        <p:nvPicPr>
          <p:cNvPr id="5" name="Picture 4" descr="Three arrows on bullseye">
            <a:extLst>
              <a:ext uri="{FF2B5EF4-FFF2-40B4-BE49-F238E27FC236}">
                <a16:creationId xmlns:a16="http://schemas.microsoft.com/office/drawing/2014/main" id="{0056C7D9-1435-E954-5C2F-685E31F9E1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40800" y="0"/>
            <a:ext cx="3251200" cy="2125663"/>
          </a:xfrm>
          <a:prstGeom prst="rect">
            <a:avLst/>
          </a:prstGeom>
        </p:spPr>
      </p:pic>
    </p:spTree>
    <p:extLst>
      <p:ext uri="{BB962C8B-B14F-4D97-AF65-F5344CB8AC3E}">
        <p14:creationId xmlns:p14="http://schemas.microsoft.com/office/powerpoint/2010/main" val="416264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26F384-DFF4-4A9A-AD0D-A7E41A3F87CD}"/>
              </a:ext>
            </a:extLst>
          </p:cNvPr>
          <p:cNvSpPr>
            <a:spLocks noGrp="1"/>
          </p:cNvSpPr>
          <p:nvPr>
            <p:ph type="title"/>
          </p:nvPr>
        </p:nvSpPr>
        <p:spPr>
          <a:xfrm>
            <a:off x="431320" y="126223"/>
            <a:ext cx="10108721" cy="1055059"/>
          </a:xfrm>
        </p:spPr>
        <p:txBody>
          <a:bodyPr/>
          <a:lstStyle/>
          <a:p>
            <a:r>
              <a:rPr lang="en-GB" dirty="0"/>
              <a:t>Why Batch Processing?</a:t>
            </a:r>
          </a:p>
        </p:txBody>
      </p:sp>
      <p:sp>
        <p:nvSpPr>
          <p:cNvPr id="3" name="Content Placeholder 2">
            <a:extLst>
              <a:ext uri="{FF2B5EF4-FFF2-40B4-BE49-F238E27FC236}">
                <a16:creationId xmlns:a16="http://schemas.microsoft.com/office/drawing/2014/main" id="{E3DC9F7F-DD3C-D043-982B-9CEFB6792D5C}"/>
              </a:ext>
            </a:extLst>
          </p:cNvPr>
          <p:cNvSpPr>
            <a:spLocks noGrp="1"/>
          </p:cNvSpPr>
          <p:nvPr>
            <p:ph idx="1"/>
          </p:nvPr>
        </p:nvSpPr>
        <p:spPr>
          <a:xfrm>
            <a:off x="0" y="1566835"/>
            <a:ext cx="4822166" cy="4351338"/>
          </a:xfrm>
        </p:spPr>
        <p:txBody>
          <a:bodyPr>
            <a:normAutofit fontScale="92500" lnSpcReduction="10000"/>
          </a:bodyPr>
          <a:lstStyle/>
          <a:p>
            <a:r>
              <a:rPr lang="en-GB" dirty="0"/>
              <a:t>Common Use Cases</a:t>
            </a:r>
          </a:p>
          <a:p>
            <a:pPr lvl="1"/>
            <a:r>
              <a:rPr lang="en-GB" dirty="0"/>
              <a:t>Daily sales reports and dashboards</a:t>
            </a:r>
          </a:p>
          <a:p>
            <a:pPr lvl="1"/>
            <a:r>
              <a:rPr lang="en-GB" dirty="0"/>
              <a:t>Weekly performance summaries</a:t>
            </a:r>
          </a:p>
          <a:p>
            <a:pPr lvl="1"/>
            <a:r>
              <a:rPr lang="en-GB" dirty="0"/>
              <a:t>Monthly analytics refreshes</a:t>
            </a:r>
          </a:p>
          <a:p>
            <a:pPr marL="457200" lvl="1" indent="0">
              <a:buNone/>
            </a:pPr>
            <a:endParaRPr lang="en-GB" i="1" dirty="0"/>
          </a:p>
          <a:p>
            <a:pPr marL="457200" lvl="1" indent="0">
              <a:buNone/>
            </a:pPr>
            <a:r>
              <a:rPr lang="en-GB" i="1" dirty="0"/>
              <a:t>What regular reporting or analytics tasks in your organisation currently use or might benefit from batch processing? </a:t>
            </a:r>
          </a:p>
          <a:p>
            <a:pPr marL="457200" lvl="1" indent="0">
              <a:buNone/>
            </a:pPr>
            <a:endParaRPr lang="en-GB" i="1" dirty="0"/>
          </a:p>
          <a:p>
            <a:pPr marL="457200" lvl="1" indent="0">
              <a:buNone/>
            </a:pPr>
            <a:r>
              <a:rPr lang="en-GB" i="1" dirty="0"/>
              <a:t>How frequently do these need to update?</a:t>
            </a:r>
          </a:p>
        </p:txBody>
      </p:sp>
      <p:pic>
        <p:nvPicPr>
          <p:cNvPr id="6" name="Graphic 5">
            <a:extLst>
              <a:ext uri="{FF2B5EF4-FFF2-40B4-BE49-F238E27FC236}">
                <a16:creationId xmlns:a16="http://schemas.microsoft.com/office/drawing/2014/main" id="{DA8EDE1C-7344-B8DA-3ECD-0D6FC87BC3D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98263" y="1566834"/>
            <a:ext cx="6790082" cy="2970661"/>
          </a:xfrm>
          <a:prstGeom prst="rect">
            <a:avLst/>
          </a:prstGeom>
        </p:spPr>
      </p:pic>
    </p:spTree>
    <p:extLst>
      <p:ext uri="{BB962C8B-B14F-4D97-AF65-F5344CB8AC3E}">
        <p14:creationId xmlns:p14="http://schemas.microsoft.com/office/powerpoint/2010/main" val="677377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6F08B6-6A99-1346-FBDF-01FADE88A2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D98C5F5-CED0-A5E8-FFB0-012BD0D03478}"/>
              </a:ext>
            </a:extLst>
          </p:cNvPr>
          <p:cNvSpPr>
            <a:spLocks noGrp="1"/>
          </p:cNvSpPr>
          <p:nvPr>
            <p:ph type="title"/>
          </p:nvPr>
        </p:nvSpPr>
        <p:spPr>
          <a:xfrm>
            <a:off x="431320" y="126223"/>
            <a:ext cx="10108721" cy="1055059"/>
          </a:xfrm>
        </p:spPr>
        <p:txBody>
          <a:bodyPr/>
          <a:lstStyle/>
          <a:p>
            <a:r>
              <a:rPr lang="en-GB" dirty="0"/>
              <a:t>Why Batch Processing?</a:t>
            </a:r>
          </a:p>
        </p:txBody>
      </p:sp>
      <p:pic>
        <p:nvPicPr>
          <p:cNvPr id="6" name="Graphic 5">
            <a:extLst>
              <a:ext uri="{FF2B5EF4-FFF2-40B4-BE49-F238E27FC236}">
                <a16:creationId xmlns:a16="http://schemas.microsoft.com/office/drawing/2014/main" id="{C77E8BA7-5D1A-8DEF-1A4E-57228F6BCF65}"/>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298263" y="1566834"/>
            <a:ext cx="6790082" cy="2970661"/>
          </a:xfrm>
          <a:prstGeom prst="rect">
            <a:avLst/>
          </a:prstGeom>
        </p:spPr>
      </p:pic>
      <p:sp>
        <p:nvSpPr>
          <p:cNvPr id="7" name="Content Placeholder 2">
            <a:extLst>
              <a:ext uri="{FF2B5EF4-FFF2-40B4-BE49-F238E27FC236}">
                <a16:creationId xmlns:a16="http://schemas.microsoft.com/office/drawing/2014/main" id="{E57663D1-7E1C-BC99-E79F-C9AD9D190807}"/>
              </a:ext>
            </a:extLst>
          </p:cNvPr>
          <p:cNvSpPr>
            <a:spLocks noGrp="1"/>
          </p:cNvSpPr>
          <p:nvPr>
            <p:ph idx="1"/>
          </p:nvPr>
        </p:nvSpPr>
        <p:spPr>
          <a:xfrm>
            <a:off x="187960" y="1566834"/>
            <a:ext cx="4871720" cy="5479415"/>
          </a:xfrm>
        </p:spPr>
        <p:txBody>
          <a:bodyPr>
            <a:normAutofit lnSpcReduction="10000"/>
          </a:bodyPr>
          <a:lstStyle/>
          <a:p>
            <a:r>
              <a:rPr lang="en-GB" dirty="0"/>
              <a:t>Key Benefits</a:t>
            </a:r>
          </a:p>
          <a:p>
            <a:pPr lvl="1"/>
            <a:r>
              <a:rPr lang="en-GB" dirty="0"/>
              <a:t>Efficient processing of large data volumes</a:t>
            </a:r>
          </a:p>
          <a:p>
            <a:pPr lvl="1"/>
            <a:r>
              <a:rPr lang="en-GB" dirty="0"/>
              <a:t>Predictable resource usage</a:t>
            </a:r>
          </a:p>
          <a:p>
            <a:pPr lvl="1"/>
            <a:r>
              <a:rPr lang="en-GB" dirty="0"/>
              <a:t>Simple scheduling and monitoring</a:t>
            </a:r>
          </a:p>
          <a:p>
            <a:pPr marL="457200" lvl="1" indent="0">
              <a:buNone/>
            </a:pPr>
            <a:endParaRPr lang="en-GB" i="1" dirty="0"/>
          </a:p>
          <a:p>
            <a:pPr marL="457200" lvl="1" indent="0">
              <a:buNone/>
            </a:pPr>
            <a:r>
              <a:rPr lang="en-GB" i="1" dirty="0"/>
              <a:t>Looking at these benefits, where in your organisation have you seen these work well or struggle? </a:t>
            </a:r>
          </a:p>
          <a:p>
            <a:pPr marL="457200" lvl="1" indent="0">
              <a:buNone/>
            </a:pPr>
            <a:endParaRPr lang="en-GB" i="1" dirty="0"/>
          </a:p>
          <a:p>
            <a:pPr marL="457200" lvl="1" indent="0">
              <a:buNone/>
            </a:pPr>
            <a:r>
              <a:rPr lang="en-GB" i="1" dirty="0"/>
              <a:t>For example, has scheduling regular loads ever been challenging?</a:t>
            </a:r>
          </a:p>
        </p:txBody>
      </p:sp>
    </p:spTree>
    <p:extLst>
      <p:ext uri="{BB962C8B-B14F-4D97-AF65-F5344CB8AC3E}">
        <p14:creationId xmlns:p14="http://schemas.microsoft.com/office/powerpoint/2010/main" val="2511102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D008-FDB8-0E32-3094-E65A7DB016D0}"/>
              </a:ext>
            </a:extLst>
          </p:cNvPr>
          <p:cNvSpPr>
            <a:spLocks noGrp="1"/>
          </p:cNvSpPr>
          <p:nvPr>
            <p:ph type="title"/>
          </p:nvPr>
        </p:nvSpPr>
        <p:spPr/>
        <p:txBody>
          <a:bodyPr/>
          <a:lstStyle/>
          <a:p>
            <a:r>
              <a:rPr lang="en-GB" dirty="0"/>
              <a:t>Morning activity</a:t>
            </a:r>
          </a:p>
        </p:txBody>
      </p:sp>
      <p:sp>
        <p:nvSpPr>
          <p:cNvPr id="3" name="Text Placeholder 2">
            <a:extLst>
              <a:ext uri="{FF2B5EF4-FFF2-40B4-BE49-F238E27FC236}">
                <a16:creationId xmlns:a16="http://schemas.microsoft.com/office/drawing/2014/main" id="{F04797DA-3818-2FF4-45DE-B404DC049754}"/>
              </a:ext>
            </a:extLst>
          </p:cNvPr>
          <p:cNvSpPr>
            <a:spLocks noGrp="1"/>
          </p:cNvSpPr>
          <p:nvPr>
            <p:ph type="body" idx="1"/>
          </p:nvPr>
        </p:nvSpPr>
        <p:spPr/>
        <p:txBody>
          <a:bodyPr/>
          <a:lstStyle/>
          <a:p>
            <a:r>
              <a:rPr lang="en-GB" dirty="0"/>
              <a:t>Building the pipeline</a:t>
            </a:r>
          </a:p>
        </p:txBody>
      </p:sp>
      <p:pic>
        <p:nvPicPr>
          <p:cNvPr id="5" name="Picture 4" descr="Businesswoman attending online meeting">
            <a:extLst>
              <a:ext uri="{FF2B5EF4-FFF2-40B4-BE49-F238E27FC236}">
                <a16:creationId xmlns:a16="http://schemas.microsoft.com/office/drawing/2014/main" id="{A8550E0E-0700-769D-751D-1F31B1EF34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7200" y="0"/>
            <a:ext cx="4114800" cy="2743200"/>
          </a:xfrm>
          <a:prstGeom prst="rect">
            <a:avLst/>
          </a:prstGeom>
        </p:spPr>
      </p:pic>
    </p:spTree>
    <p:extLst>
      <p:ext uri="{BB962C8B-B14F-4D97-AF65-F5344CB8AC3E}">
        <p14:creationId xmlns:p14="http://schemas.microsoft.com/office/powerpoint/2010/main" val="2632232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577CF-18ED-A892-52F5-53073CD04D1C}"/>
              </a:ext>
            </a:extLst>
          </p:cNvPr>
          <p:cNvSpPr>
            <a:spLocks noGrp="1"/>
          </p:cNvSpPr>
          <p:nvPr>
            <p:ph type="title"/>
          </p:nvPr>
        </p:nvSpPr>
        <p:spPr>
          <a:xfrm>
            <a:off x="76200" y="-122555"/>
            <a:ext cx="10515600" cy="1325563"/>
          </a:xfrm>
        </p:spPr>
        <p:txBody>
          <a:bodyPr/>
          <a:lstStyle/>
          <a:p>
            <a:r>
              <a:rPr lang="en-GB" dirty="0"/>
              <a:t>What We'll Build Today</a:t>
            </a:r>
          </a:p>
        </p:txBody>
      </p:sp>
      <p:sp>
        <p:nvSpPr>
          <p:cNvPr id="3" name="Content Placeholder 2">
            <a:extLst>
              <a:ext uri="{FF2B5EF4-FFF2-40B4-BE49-F238E27FC236}">
                <a16:creationId xmlns:a16="http://schemas.microsoft.com/office/drawing/2014/main" id="{02A6CD79-B4D9-124A-DD57-17611827D902}"/>
              </a:ext>
            </a:extLst>
          </p:cNvPr>
          <p:cNvSpPr>
            <a:spLocks noGrp="1"/>
          </p:cNvSpPr>
          <p:nvPr>
            <p:ph idx="1"/>
          </p:nvPr>
        </p:nvSpPr>
        <p:spPr>
          <a:xfrm>
            <a:off x="76200" y="1398905"/>
            <a:ext cx="5257800" cy="5459095"/>
          </a:xfrm>
        </p:spPr>
        <p:txBody>
          <a:bodyPr>
            <a:normAutofit/>
          </a:bodyPr>
          <a:lstStyle/>
          <a:p>
            <a:r>
              <a:rPr lang="en-GB" dirty="0"/>
              <a:t>Automated data warehouse updates using Azure Synapse</a:t>
            </a:r>
          </a:p>
          <a:p>
            <a:r>
              <a:rPr lang="en-GB" dirty="0"/>
              <a:t>Focus on Customer dimension maintenance </a:t>
            </a:r>
          </a:p>
          <a:p>
            <a:r>
              <a:rPr lang="en-GB" dirty="0"/>
              <a:t>Type 1 SCD implementation with audit logging</a:t>
            </a:r>
          </a:p>
          <a:p>
            <a:endParaRPr lang="en-GB" dirty="0"/>
          </a:p>
          <a:p>
            <a:pPr marL="0" indent="0">
              <a:buNone/>
            </a:pPr>
            <a:r>
              <a:rPr lang="en-GB" i="1" dirty="0"/>
              <a:t>Building on Workshop 3's static star schema and Workshop 6's design work</a:t>
            </a:r>
          </a:p>
        </p:txBody>
      </p:sp>
      <p:pic>
        <p:nvPicPr>
          <p:cNvPr id="5" name="Picture 4" descr="A screenshot of a computer&#10;&#10;Description automatically generated">
            <a:extLst>
              <a:ext uri="{FF2B5EF4-FFF2-40B4-BE49-F238E27FC236}">
                <a16:creationId xmlns:a16="http://schemas.microsoft.com/office/drawing/2014/main" id="{A2558652-3E0F-5A8A-CF13-D9856EAA07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0" y="1203008"/>
            <a:ext cx="6780752" cy="4161472"/>
          </a:xfrm>
          <a:prstGeom prst="rect">
            <a:avLst/>
          </a:prstGeom>
        </p:spPr>
      </p:pic>
      <p:sp>
        <p:nvSpPr>
          <p:cNvPr id="6" name="Rectangle 5">
            <a:extLst>
              <a:ext uri="{FF2B5EF4-FFF2-40B4-BE49-F238E27FC236}">
                <a16:creationId xmlns:a16="http://schemas.microsoft.com/office/drawing/2014/main" id="{AD4C40BD-9B99-5EB3-3C20-4F96A64202A1}"/>
              </a:ext>
            </a:extLst>
          </p:cNvPr>
          <p:cNvSpPr/>
          <p:nvPr/>
        </p:nvSpPr>
        <p:spPr>
          <a:xfrm>
            <a:off x="5334000" y="1268082"/>
            <a:ext cx="1524002" cy="2419997"/>
          </a:xfrm>
          <a:prstGeom prst="rect">
            <a:avLst/>
          </a:prstGeom>
          <a:noFill/>
          <a:ln w="57150">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2648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B59637-1E3B-73B9-9214-91A3F4A96A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3E8722A-D1C5-E897-47AE-CAC6D114A5AD}"/>
              </a:ext>
            </a:extLst>
          </p:cNvPr>
          <p:cNvSpPr>
            <a:spLocks noGrp="1"/>
          </p:cNvSpPr>
          <p:nvPr>
            <p:ph type="title"/>
          </p:nvPr>
        </p:nvSpPr>
        <p:spPr>
          <a:xfrm>
            <a:off x="389626" y="0"/>
            <a:ext cx="10515600" cy="1325563"/>
          </a:xfrm>
        </p:spPr>
        <p:txBody>
          <a:bodyPr/>
          <a:lstStyle/>
          <a:p>
            <a:r>
              <a:rPr lang="en-GB" dirty="0"/>
              <a:t>Our Architecture</a:t>
            </a:r>
          </a:p>
        </p:txBody>
      </p:sp>
      <p:sp>
        <p:nvSpPr>
          <p:cNvPr id="3" name="Content Placeholder 2">
            <a:extLst>
              <a:ext uri="{FF2B5EF4-FFF2-40B4-BE49-F238E27FC236}">
                <a16:creationId xmlns:a16="http://schemas.microsoft.com/office/drawing/2014/main" id="{19611717-EB1F-0DD8-D2BF-27CCF40E1DEA}"/>
              </a:ext>
            </a:extLst>
          </p:cNvPr>
          <p:cNvSpPr>
            <a:spLocks noGrp="1"/>
          </p:cNvSpPr>
          <p:nvPr>
            <p:ph idx="1"/>
          </p:nvPr>
        </p:nvSpPr>
        <p:spPr>
          <a:xfrm>
            <a:off x="104954" y="1463316"/>
            <a:ext cx="5191664" cy="4351338"/>
          </a:xfrm>
        </p:spPr>
        <p:txBody>
          <a:bodyPr>
            <a:normAutofit fontScale="85000" lnSpcReduction="10000"/>
          </a:bodyPr>
          <a:lstStyle/>
          <a:p>
            <a:r>
              <a:rPr lang="en-GB" dirty="0"/>
              <a:t>Key Components</a:t>
            </a:r>
          </a:p>
          <a:p>
            <a:pPr lvl="1"/>
            <a:r>
              <a:rPr lang="en-GB" b="1" dirty="0"/>
              <a:t>Source: </a:t>
            </a:r>
            <a:r>
              <a:rPr lang="it-IT" dirty="0"/>
              <a:t>Sakila OLTP database in Azure SQL</a:t>
            </a:r>
            <a:r>
              <a:rPr lang="en-GB" dirty="0"/>
              <a:t> (OLTP)</a:t>
            </a:r>
          </a:p>
          <a:p>
            <a:pPr lvl="1"/>
            <a:r>
              <a:rPr lang="en-GB" b="1" dirty="0"/>
              <a:t>Ingestion: </a:t>
            </a:r>
            <a:r>
              <a:rPr lang="en-GB" dirty="0"/>
              <a:t>Azure Data Factory pipeline</a:t>
            </a:r>
          </a:p>
          <a:p>
            <a:pPr lvl="1"/>
            <a:r>
              <a:rPr lang="en-GB" b="1" dirty="0"/>
              <a:t>Staging: </a:t>
            </a:r>
            <a:r>
              <a:rPr lang="en-GB" dirty="0"/>
              <a:t>Choice of:   </a:t>
            </a:r>
          </a:p>
          <a:p>
            <a:pPr lvl="2"/>
            <a:r>
              <a:rPr lang="en-GB" dirty="0"/>
              <a:t>Azure Synapse staging tables </a:t>
            </a:r>
          </a:p>
          <a:p>
            <a:pPr lvl="2"/>
            <a:r>
              <a:rPr lang="en-GB" dirty="0"/>
              <a:t>Data Lake Storage</a:t>
            </a:r>
          </a:p>
          <a:p>
            <a:pPr lvl="1"/>
            <a:r>
              <a:rPr lang="en-GB" b="1" dirty="0"/>
              <a:t>Update: </a:t>
            </a:r>
            <a:r>
              <a:rPr lang="en-GB" dirty="0"/>
              <a:t>Azure Synapse dimension table (OLAP)</a:t>
            </a:r>
          </a:p>
          <a:p>
            <a:pPr lvl="1"/>
            <a:endParaRPr lang="en-GB" dirty="0"/>
          </a:p>
          <a:p>
            <a:r>
              <a:rPr lang="en-GB" dirty="0"/>
              <a:t>Pipeline Operations. </a:t>
            </a:r>
          </a:p>
          <a:p>
            <a:pPr marL="914400" lvl="1" indent="-457200">
              <a:buFont typeface="+mj-lt"/>
              <a:buAutoNum type="arabicPeriod"/>
            </a:pPr>
            <a:r>
              <a:rPr lang="en-GB" dirty="0"/>
              <a:t>Extract the latest customer data</a:t>
            </a:r>
          </a:p>
          <a:p>
            <a:pPr marL="914400" lvl="1" indent="-457200">
              <a:buFont typeface="+mj-lt"/>
              <a:buAutoNum type="arabicPeriod"/>
            </a:pPr>
            <a:r>
              <a:rPr lang="en-GB" dirty="0"/>
              <a:t>Stage with audit columns</a:t>
            </a:r>
          </a:p>
          <a:p>
            <a:pPr marL="914400" lvl="1" indent="-457200">
              <a:buFont typeface="+mj-lt"/>
              <a:buAutoNum type="arabicPeriod"/>
            </a:pPr>
            <a:r>
              <a:rPr lang="en-GB" dirty="0"/>
              <a:t>Process Type 1 SCD updates</a:t>
            </a:r>
          </a:p>
        </p:txBody>
      </p:sp>
      <p:pic>
        <p:nvPicPr>
          <p:cNvPr id="5" name="Picture 4" descr="A diagram of a factory&#10;&#10;Description automatically generated">
            <a:extLst>
              <a:ext uri="{FF2B5EF4-FFF2-40B4-BE49-F238E27FC236}">
                <a16:creationId xmlns:a16="http://schemas.microsoft.com/office/drawing/2014/main" id="{A481F3EA-6DE8-8028-2A8B-C68DE2A2C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2754" y="1463316"/>
            <a:ext cx="6668431" cy="3943900"/>
          </a:xfrm>
          <a:prstGeom prst="rect">
            <a:avLst/>
          </a:prstGeom>
        </p:spPr>
      </p:pic>
    </p:spTree>
    <p:extLst>
      <p:ext uri="{BB962C8B-B14F-4D97-AF65-F5344CB8AC3E}">
        <p14:creationId xmlns:p14="http://schemas.microsoft.com/office/powerpoint/2010/main" val="2606635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31778-A569-BFCE-32DE-9DC9AD747C7A}"/>
              </a:ext>
            </a:extLst>
          </p:cNvPr>
          <p:cNvSpPr>
            <a:spLocks noGrp="1"/>
          </p:cNvSpPr>
          <p:nvPr>
            <p:ph type="title"/>
          </p:nvPr>
        </p:nvSpPr>
        <p:spPr>
          <a:xfrm>
            <a:off x="191220" y="-92075"/>
            <a:ext cx="10515600" cy="1325563"/>
          </a:xfrm>
        </p:spPr>
        <p:txBody>
          <a:bodyPr/>
          <a:lstStyle/>
          <a:p>
            <a:r>
              <a:rPr lang="en-GB" dirty="0"/>
              <a:t>Workshop Flow</a:t>
            </a:r>
          </a:p>
        </p:txBody>
      </p:sp>
      <p:sp>
        <p:nvSpPr>
          <p:cNvPr id="3" name="Content Placeholder 2">
            <a:extLst>
              <a:ext uri="{FF2B5EF4-FFF2-40B4-BE49-F238E27FC236}">
                <a16:creationId xmlns:a16="http://schemas.microsoft.com/office/drawing/2014/main" id="{B8195DC6-E502-53D5-73CF-4DB5EBC2B9DB}"/>
              </a:ext>
            </a:extLst>
          </p:cNvPr>
          <p:cNvSpPr>
            <a:spLocks noGrp="1"/>
          </p:cNvSpPr>
          <p:nvPr>
            <p:ph idx="1"/>
          </p:nvPr>
        </p:nvSpPr>
        <p:spPr>
          <a:xfrm>
            <a:off x="191220" y="1362884"/>
            <a:ext cx="5191663" cy="4995054"/>
          </a:xfrm>
          <a:solidFill>
            <a:schemeClr val="tx2">
              <a:lumMod val="10000"/>
              <a:lumOff val="90000"/>
            </a:schemeClr>
          </a:solidFill>
          <a:ln>
            <a:solidFill>
              <a:schemeClr val="bg1"/>
            </a:solidFill>
          </a:ln>
        </p:spPr>
        <p:txBody>
          <a:bodyPr>
            <a:normAutofit/>
          </a:bodyPr>
          <a:lstStyle/>
          <a:p>
            <a:pPr marL="0" indent="0">
              <a:buNone/>
            </a:pPr>
            <a:r>
              <a:rPr lang="en-GB" sz="3600" dirty="0"/>
              <a:t>Morning</a:t>
            </a:r>
          </a:p>
          <a:p>
            <a:r>
              <a:rPr lang="en-GB" dirty="0"/>
              <a:t>Building the Pipeline</a:t>
            </a:r>
          </a:p>
          <a:p>
            <a:pPr marL="914400" lvl="1" indent="-457200">
              <a:buFont typeface="+mj-lt"/>
              <a:buAutoNum type="arabicPeriod"/>
            </a:pPr>
            <a:r>
              <a:rPr lang="en-GB" dirty="0"/>
              <a:t>Environment setup</a:t>
            </a:r>
          </a:p>
          <a:p>
            <a:pPr marL="914400" lvl="1" indent="-457200">
              <a:buFont typeface="+mj-lt"/>
              <a:buAutoNum type="arabicPeriod"/>
            </a:pPr>
            <a:r>
              <a:rPr lang="en-GB" dirty="0"/>
              <a:t>Schema and table creation</a:t>
            </a:r>
          </a:p>
          <a:p>
            <a:pPr marL="914400" lvl="1" indent="-457200">
              <a:buFont typeface="+mj-lt"/>
              <a:buAutoNum type="arabicPeriod"/>
            </a:pPr>
            <a:r>
              <a:rPr lang="en-GB" dirty="0"/>
              <a:t>Pipeline development</a:t>
            </a:r>
          </a:p>
          <a:p>
            <a:pPr marL="914400" lvl="1" indent="-457200">
              <a:buFont typeface="+mj-lt"/>
              <a:buAutoNum type="arabicPeriod"/>
            </a:pPr>
            <a:r>
              <a:rPr lang="en-GB" dirty="0"/>
              <a:t>Testing with simulated changes</a:t>
            </a:r>
          </a:p>
          <a:p>
            <a:r>
              <a:rPr lang="en-GB" dirty="0"/>
              <a:t>Going Further (time permitting)</a:t>
            </a:r>
          </a:p>
          <a:p>
            <a:pPr lvl="1"/>
            <a:r>
              <a:rPr lang="en-GB" dirty="0"/>
              <a:t>Data Lake integration</a:t>
            </a:r>
          </a:p>
          <a:p>
            <a:pPr lvl="1"/>
            <a:r>
              <a:rPr lang="en-GB" dirty="0"/>
              <a:t>Data Flow transformations  </a:t>
            </a:r>
          </a:p>
          <a:p>
            <a:pPr lvl="1"/>
            <a:r>
              <a:rPr lang="en-GB" dirty="0"/>
              <a:t>PySpark notebook processing</a:t>
            </a:r>
          </a:p>
          <a:p>
            <a:endParaRPr lang="en-GB" dirty="0"/>
          </a:p>
        </p:txBody>
      </p:sp>
      <p:sp>
        <p:nvSpPr>
          <p:cNvPr id="4" name="Content Placeholder 2">
            <a:extLst>
              <a:ext uri="{FF2B5EF4-FFF2-40B4-BE49-F238E27FC236}">
                <a16:creationId xmlns:a16="http://schemas.microsoft.com/office/drawing/2014/main" id="{84D24678-C437-84AA-8511-7D96D435F00E}"/>
              </a:ext>
            </a:extLst>
          </p:cNvPr>
          <p:cNvSpPr txBox="1">
            <a:spLocks/>
          </p:cNvSpPr>
          <p:nvPr/>
        </p:nvSpPr>
        <p:spPr>
          <a:xfrm>
            <a:off x="6269967" y="1362884"/>
            <a:ext cx="5597106" cy="4995054"/>
          </a:xfrm>
          <a:prstGeom prst="rect">
            <a:avLst/>
          </a:prstGeom>
          <a:solidFill>
            <a:schemeClr val="tx2">
              <a:lumMod val="10000"/>
              <a:lumOff val="90000"/>
            </a:schemeClr>
          </a:solidFill>
          <a:ln>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3600" dirty="0"/>
              <a:t>Afternoon</a:t>
            </a:r>
          </a:p>
          <a:p>
            <a:r>
              <a:rPr lang="en-GB" dirty="0"/>
              <a:t>Workshop Reflection</a:t>
            </a:r>
          </a:p>
          <a:p>
            <a:pPr lvl="1"/>
            <a:r>
              <a:rPr lang="en-GB" dirty="0"/>
              <a:t>What went well?</a:t>
            </a:r>
          </a:p>
          <a:p>
            <a:pPr lvl="1"/>
            <a:r>
              <a:rPr lang="en-GB" dirty="0"/>
              <a:t>Technical challenges?</a:t>
            </a:r>
          </a:p>
          <a:p>
            <a:pPr lvl="1"/>
            <a:r>
              <a:rPr lang="en-GB" dirty="0"/>
              <a:t>Learning points and insights?</a:t>
            </a:r>
          </a:p>
          <a:p>
            <a:r>
              <a:rPr lang="en-GB" dirty="0"/>
              <a:t>Project Application</a:t>
            </a:r>
          </a:p>
          <a:p>
            <a:pPr lvl="1"/>
            <a:r>
              <a:rPr lang="en-GB" dirty="0"/>
              <a:t>Project data sources</a:t>
            </a:r>
          </a:p>
          <a:p>
            <a:pPr lvl="1"/>
            <a:r>
              <a:rPr lang="en-GB"/>
              <a:t>Update </a:t>
            </a:r>
            <a:r>
              <a:rPr lang="en-GB" dirty="0"/>
              <a:t>patterns and data models</a:t>
            </a:r>
          </a:p>
          <a:p>
            <a:pPr lvl="1"/>
            <a:r>
              <a:rPr lang="en-GB" dirty="0"/>
              <a:t>Implementation strategies</a:t>
            </a:r>
          </a:p>
          <a:p>
            <a:endParaRPr lang="en-GB" dirty="0"/>
          </a:p>
        </p:txBody>
      </p:sp>
    </p:spTree>
    <p:extLst>
      <p:ext uri="{BB962C8B-B14F-4D97-AF65-F5344CB8AC3E}">
        <p14:creationId xmlns:p14="http://schemas.microsoft.com/office/powerpoint/2010/main" val="2710863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204</TotalTime>
  <Words>1369</Words>
  <Application>Microsoft Office PowerPoint</Application>
  <PresentationFormat>Widescreen</PresentationFormat>
  <Paragraphs>144</Paragraphs>
  <Slides>15</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Aptos</vt:lpstr>
      <vt:lpstr>Aptos Display</vt:lpstr>
      <vt:lpstr>Aptos Narrow</vt:lpstr>
      <vt:lpstr>Arial</vt:lpstr>
      <vt:lpstr>Calibri</vt:lpstr>
      <vt:lpstr>Helvetica</vt:lpstr>
      <vt:lpstr>office theme</vt:lpstr>
      <vt:lpstr>PowerPoint Presentation</vt:lpstr>
      <vt:lpstr>Workshop Alignment with IFATE Pass Descriptors</vt:lpstr>
      <vt:lpstr>Workshop Objectives</vt:lpstr>
      <vt:lpstr>Why Batch Processing?</vt:lpstr>
      <vt:lpstr>Why Batch Processing?</vt:lpstr>
      <vt:lpstr>Morning activity</vt:lpstr>
      <vt:lpstr>What We'll Build Today</vt:lpstr>
      <vt:lpstr>Our Architecture</vt:lpstr>
      <vt:lpstr>Workshop Flow</vt:lpstr>
      <vt:lpstr> Workshop Instructions: Your Step-by-Step Guide</vt:lpstr>
      <vt:lpstr>Afternoon activity</vt:lpstr>
      <vt:lpstr>Workshop reflection</vt:lpstr>
      <vt:lpstr>Build on Your Learning from E-Learning Module 06.3</vt:lpstr>
      <vt:lpstr>Project Application Discussion</vt:lpstr>
      <vt:lpstr>Project Application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Bill Cockerill</cp:lastModifiedBy>
  <cp:revision>366</cp:revision>
  <dcterms:created xsi:type="dcterms:W3CDTF">2024-12-18T23:20:57Z</dcterms:created>
  <dcterms:modified xsi:type="dcterms:W3CDTF">2025-01-27T08:54:20Z</dcterms:modified>
</cp:coreProperties>
</file>

<file path=docProps/thumbnail.jpeg>
</file>